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y="6858000" cx="12192000"/>
  <p:notesSz cx="6858000" cy="9144000"/>
  <p:embeddedFontLst>
    <p:embeddedFont>
      <p:font typeface="Nunito"/>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iFBbb4eHnu9x2oWhJi2bWedkSe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font" Target="fonts/Nunito-bold.fntdata"/><Relationship Id="rId21" Type="http://schemas.openxmlformats.org/officeDocument/2006/relationships/slide" Target="slides/slide17.xml"/><Relationship Id="rId43" Type="http://schemas.openxmlformats.org/officeDocument/2006/relationships/font" Target="fonts/Nunito-regular.fntdata"/><Relationship Id="rId24" Type="http://schemas.openxmlformats.org/officeDocument/2006/relationships/slide" Target="slides/slide20.xml"/><Relationship Id="rId46" Type="http://schemas.openxmlformats.org/officeDocument/2006/relationships/font" Target="fonts/Nunito-boldItalic.fntdata"/><Relationship Id="rId23" Type="http://schemas.openxmlformats.org/officeDocument/2006/relationships/slide" Target="slides/slide19.xml"/><Relationship Id="rId45" Type="http://schemas.openxmlformats.org/officeDocument/2006/relationships/font" Target="fonts/Nunit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customschemas.google.com/relationships/presentationmetadata" Target="meta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All - YW starts</a:t>
            </a:r>
            <a:endParaRPr/>
          </a:p>
        </p:txBody>
      </p:sp>
      <p:sp>
        <p:nvSpPr>
          <p:cNvPr id="141" name="Google Shape;14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a05864ae8b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2a05864ae8b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Jonathan</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62f2559516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g262f2559516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Jonathan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6fcdb62b55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g26fcdb62b55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Jonathan</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6fcdb62b55_1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26fcdb62b55_1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Jonathan</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a2beb7a7e3_3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g2a2beb7a7e3_3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Jonathan</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a2beb7a7e3_3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g2a2beb7a7e3_3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Jonathan</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a05864ae8b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g2a05864ae8b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Haris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a05864ae8b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g2a05864ae8b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Samuel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62a1285232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g262a1285232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Samuel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62a1285232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g262a1285232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Samuel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6fd2720536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yw</a:t>
            </a:r>
            <a:endParaRPr/>
          </a:p>
        </p:txBody>
      </p:sp>
      <p:sp>
        <p:nvSpPr>
          <p:cNvPr id="147" name="Google Shape;147;g26fd2720536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628ca54c87_2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g2628ca54c87_2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yw</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6fd2720536_1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g26fd2720536_1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yw</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6300838c20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g26300838c20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yw</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6fd2720536_1_1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g26fd2720536_1_1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yw</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6fd2720536_1_1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26fd2720536_1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yw</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6fcdb62b5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26fcdb62b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yw</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6fd2720536_5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26fd2720536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yw</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6fd2720536_5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26fd2720536_5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yw</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2628ca54c87_1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3" name="Google Shape;553;g2628ca54c87_1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Jonathan</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2a2beb7a7e3_3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0" name="Google Shape;570;g2a2beb7a7e3_3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Jonathan</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yw</a:t>
            </a:r>
            <a:endParaRPr/>
          </a:p>
          <a:p>
            <a:pPr indent="0" lvl="0" marL="0" rtl="0" algn="l">
              <a:lnSpc>
                <a:spcPct val="100000"/>
              </a:lnSpc>
              <a:spcBef>
                <a:spcPts val="0"/>
              </a:spcBef>
              <a:spcAft>
                <a:spcPts val="0"/>
              </a:spcAft>
              <a:buSzPts val="1100"/>
              <a:buNone/>
            </a:pPr>
            <a:r>
              <a:rPr lang="en-US"/>
              <a:t>traditional guitar pedals are single purposed, meaning they only produce 1 audio effect.</a:t>
            </a:r>
            <a:endParaRPr/>
          </a:p>
          <a:p>
            <a:pPr indent="0" lvl="0" marL="0" rtl="0" algn="l">
              <a:lnSpc>
                <a:spcPct val="100000"/>
              </a:lnSpc>
              <a:spcBef>
                <a:spcPts val="0"/>
              </a:spcBef>
              <a:spcAft>
                <a:spcPts val="0"/>
              </a:spcAft>
              <a:buSzPts val="1100"/>
              <a:buNone/>
            </a:pPr>
            <a:r>
              <a:rPr lang="en-US"/>
              <a:t>As such, guitar players, including audio engineers and artists </a:t>
            </a:r>
            <a:r>
              <a:rPr lang="en-US"/>
              <a:t>usually</a:t>
            </a:r>
            <a:r>
              <a:rPr lang="en-US"/>
              <a:t> require multiple guitar pedals to produce multiple </a:t>
            </a:r>
            <a:r>
              <a:rPr lang="en-US"/>
              <a:t>effects</a:t>
            </a:r>
            <a:endParaRPr/>
          </a:p>
          <a:p>
            <a:pPr indent="0" lvl="0" marL="0" rtl="0" algn="l">
              <a:lnSpc>
                <a:spcPct val="100000"/>
              </a:lnSpc>
              <a:spcBef>
                <a:spcPts val="0"/>
              </a:spcBef>
              <a:spcAft>
                <a:spcPts val="0"/>
              </a:spcAft>
              <a:buSzPts val="1100"/>
              <a:buNone/>
            </a:pPr>
            <a:r>
              <a:rPr lang="en-US"/>
              <a:t>That is both inconvenient and expensive. Plus, that amount of pedals generates tons of electronic waste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Our objective is to develop an ASIC.</a:t>
            </a:r>
            <a:endParaRPr/>
          </a:p>
          <a:p>
            <a:pPr indent="0" lvl="0" marL="0" rtl="0" algn="l">
              <a:lnSpc>
                <a:spcPct val="100000"/>
              </a:lnSpc>
              <a:spcBef>
                <a:spcPts val="0"/>
              </a:spcBef>
              <a:spcAft>
                <a:spcPts val="0"/>
              </a:spcAft>
              <a:buSzPts val="1100"/>
              <a:buNone/>
            </a:pPr>
            <a:r>
              <a:rPr lang="en-US"/>
              <a:t>In addition, the undergrad curriculum doesn’t really offer a full hands on experience on the full cycle of ASIC fabrication.</a:t>
            </a:r>
            <a:endParaRPr/>
          </a:p>
        </p:txBody>
      </p:sp>
      <p:sp>
        <p:nvSpPr>
          <p:cNvPr id="156" name="Google Shape;15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2628ca54c87_1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6" name="Google Shape;596;g2628ca54c87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Jonathan</a:t>
            </a:r>
            <a:endParaRPr>
              <a:solidFill>
                <a:schemeClr val="dk1"/>
              </a:solidFill>
            </a:endParaRPr>
          </a:p>
          <a:p>
            <a:pPr indent="0" lvl="0" marL="0" rtl="0" algn="l">
              <a:lnSpc>
                <a:spcPct val="100000"/>
              </a:lnSpc>
              <a:spcBef>
                <a:spcPts val="0"/>
              </a:spcBef>
              <a:spcAft>
                <a:spcPts val="0"/>
              </a:spcAft>
              <a:buSzPts val="1100"/>
              <a:buNone/>
            </a:pPr>
            <a:r>
              <a:rPr lang="en-US"/>
              <a:t>Talk more about testing choices we would make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2628ca54c87_1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4" name="Google Shape;604;g2628ca54c87_1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Jonathan</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2d00ff26cb1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2d00ff26cb1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Jonathan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2d00ff26cb1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2d00ff26cb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Samuel</a:t>
            </a:r>
            <a:br>
              <a:rPr lang="en-US"/>
            </a:br>
            <a:r>
              <a:rPr lang="en-US"/>
              <a:t>we should have the hardening done before the submission deadline in June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2628ca54c87_1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g2628ca54c87_1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yw</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2d00ff26cb1_8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2d00ff26cb1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Samuel</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2a05864ae8b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8" name="Google Shape;648;g2a05864ae8b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2a2beb7a7e3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5" name="Google Shape;655;g2a2beb7a7e3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2a2beb7a7e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2" name="Google Shape;662;g2a2beb7a7e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6fd2720536_1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yw</a:t>
            </a:r>
            <a:endParaRPr/>
          </a:p>
        </p:txBody>
      </p:sp>
      <p:sp>
        <p:nvSpPr>
          <p:cNvPr id="166" name="Google Shape;166;g26fd2720536_1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6fd2720536_1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yw</a:t>
            </a:r>
            <a:br>
              <a:rPr lang="en-US"/>
            </a:br>
            <a:r>
              <a:rPr lang="en-US"/>
              <a:t>chip dedicated for one specific application</a:t>
            </a:r>
            <a:endParaRPr/>
          </a:p>
        </p:txBody>
      </p:sp>
      <p:sp>
        <p:nvSpPr>
          <p:cNvPr id="176" name="Google Shape;176;g26fd2720536_1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6300838c20_3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26300838c20_3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yw</a:t>
            </a:r>
            <a:endParaRPr/>
          </a:p>
          <a:p>
            <a:pPr indent="0" lvl="0" marL="0" rtl="0" algn="l">
              <a:lnSpc>
                <a:spcPct val="100000"/>
              </a:lnSpc>
              <a:spcBef>
                <a:spcPts val="0"/>
              </a:spcBef>
              <a:spcAft>
                <a:spcPts val="0"/>
              </a:spcAft>
              <a:buSzPts val="1100"/>
              <a:buNone/>
            </a:pPr>
            <a:r>
              <a:rPr lang="en-US"/>
              <a:t>MPW = multi purpose wafer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62774a5e13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g262774a5e13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Samuel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Samuel</a:t>
            </a:r>
            <a:endParaRPr/>
          </a:p>
        </p:txBody>
      </p:sp>
      <p:sp>
        <p:nvSpPr>
          <p:cNvPr id="203" name="Google Shape;203;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Haris</a:t>
            </a:r>
            <a:br>
              <a:rPr lang="en-US"/>
            </a:br>
            <a:r>
              <a:rPr lang="en-US"/>
              <a:t>talk about how we will be using our off chip components to interact with our actual design our data converters will convert the analog to digital and digital to analog and in the digital domain we will be manipulating the signal based on the users analog inputs. Within the chip the spi will communicate with the off chip sram to store the data</a:t>
            </a:r>
            <a:endParaRPr/>
          </a:p>
        </p:txBody>
      </p:sp>
      <p:sp>
        <p:nvSpPr>
          <p:cNvPr id="211" name="Google Shape;21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10" name="Shape 10"/>
        <p:cNvGrpSpPr/>
        <p:nvPr/>
      </p:nvGrpSpPr>
      <p:grpSpPr>
        <a:xfrm>
          <a:off x="0" y="0"/>
          <a:ext cx="0" cy="0"/>
          <a:chOff x="0" y="0"/>
          <a:chExt cx="0" cy="0"/>
        </a:xfrm>
      </p:grpSpPr>
      <p:sp>
        <p:nvSpPr>
          <p:cNvPr id="11" name="Google Shape;11;g2a2beb7a7e3_1_1015"/>
          <p:cNvSpPr/>
          <p:nvPr/>
        </p:nvSpPr>
        <p:spPr>
          <a:xfrm>
            <a:off x="41" y="3766000"/>
            <a:ext cx="9827100" cy="30921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g2a2beb7a7e3_1_1015"/>
          <p:cNvSpPr/>
          <p:nvPr/>
        </p:nvSpPr>
        <p:spPr>
          <a:xfrm flipH="1">
            <a:off x="4776900" y="2067600"/>
            <a:ext cx="7415100" cy="47904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g2a2beb7a7e3_1_1015"/>
          <p:cNvSpPr/>
          <p:nvPr/>
        </p:nvSpPr>
        <p:spPr>
          <a:xfrm rot="10800000">
            <a:off x="6745206" y="-100"/>
            <a:ext cx="5446800" cy="2736900"/>
          </a:xfrm>
          <a:prstGeom prst="rtTriangle">
            <a:avLst/>
          </a:prstGeom>
          <a:solidFill>
            <a:schemeClr val="dk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g2a2beb7a7e3_1_1015"/>
          <p:cNvSpPr/>
          <p:nvPr/>
        </p:nvSpPr>
        <p:spPr>
          <a:xfrm>
            <a:off x="271033" y="275000"/>
            <a:ext cx="116499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 name="Google Shape;15;g2a2beb7a7e3_1_1015"/>
          <p:cNvGrpSpPr/>
          <p:nvPr/>
        </p:nvGrpSpPr>
        <p:grpSpPr>
          <a:xfrm>
            <a:off x="340259" y="790"/>
            <a:ext cx="3000409" cy="1392365"/>
            <a:chOff x="255200" y="592"/>
            <a:chExt cx="2250363" cy="1044300"/>
          </a:xfrm>
        </p:grpSpPr>
        <p:sp>
          <p:nvSpPr>
            <p:cNvPr id="16" name="Google Shape;16;g2a2beb7a7e3_1_1015"/>
            <p:cNvSpPr/>
            <p:nvPr/>
          </p:nvSpPr>
          <p:spPr>
            <a:xfrm>
              <a:off x="764063" y="592"/>
              <a:ext cx="1741500" cy="1044300"/>
            </a:xfrm>
            <a:prstGeom prst="parallelogram">
              <a:avLst>
                <a:gd fmla="val 153193" name="adj"/>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g2a2beb7a7e3_1_1015"/>
            <p:cNvSpPr/>
            <p:nvPr/>
          </p:nvSpPr>
          <p:spPr>
            <a:xfrm>
              <a:off x="509632" y="592"/>
              <a:ext cx="1741500" cy="1044300"/>
            </a:xfrm>
            <a:prstGeom prst="parallelogram">
              <a:avLst>
                <a:gd fmla="val 153193" name="adj"/>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g2a2beb7a7e3_1_1015"/>
            <p:cNvSpPr/>
            <p:nvPr/>
          </p:nvSpPr>
          <p:spPr>
            <a:xfrm>
              <a:off x="255200" y="592"/>
              <a:ext cx="1741500" cy="1044300"/>
            </a:xfrm>
            <a:prstGeom prst="parallelogram">
              <a:avLst>
                <a:gd fmla="val 153193" name="adj"/>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 name="Google Shape;19;g2a2beb7a7e3_1_1015"/>
          <p:cNvGrpSpPr/>
          <p:nvPr/>
        </p:nvGrpSpPr>
        <p:grpSpPr>
          <a:xfrm>
            <a:off x="1207163" y="790"/>
            <a:ext cx="3000409" cy="1392365"/>
            <a:chOff x="905395" y="592"/>
            <a:chExt cx="2250363" cy="1044300"/>
          </a:xfrm>
        </p:grpSpPr>
        <p:sp>
          <p:nvSpPr>
            <p:cNvPr id="20" name="Google Shape;20;g2a2beb7a7e3_1_1015"/>
            <p:cNvSpPr/>
            <p:nvPr/>
          </p:nvSpPr>
          <p:spPr>
            <a:xfrm>
              <a:off x="1414258" y="592"/>
              <a:ext cx="1741500" cy="1044300"/>
            </a:xfrm>
            <a:prstGeom prst="parallelogram">
              <a:avLst>
                <a:gd fmla="val 153193" name="adj"/>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g2a2beb7a7e3_1_1015"/>
            <p:cNvSpPr/>
            <p:nvPr/>
          </p:nvSpPr>
          <p:spPr>
            <a:xfrm>
              <a:off x="1159826" y="592"/>
              <a:ext cx="1741500" cy="1044300"/>
            </a:xfrm>
            <a:prstGeom prst="parallelogram">
              <a:avLst>
                <a:gd fmla="val 153193" name="adj"/>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g2a2beb7a7e3_1_1015"/>
            <p:cNvSpPr/>
            <p:nvPr/>
          </p:nvSpPr>
          <p:spPr>
            <a:xfrm>
              <a:off x="905395" y="592"/>
              <a:ext cx="1741500" cy="1044300"/>
            </a:xfrm>
            <a:prstGeom prst="parallelogram">
              <a:avLst>
                <a:gd fmla="val 153193" name="adj"/>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 name="Google Shape;23;g2a2beb7a7e3_1_1015"/>
          <p:cNvGrpSpPr/>
          <p:nvPr/>
        </p:nvGrpSpPr>
        <p:grpSpPr>
          <a:xfrm>
            <a:off x="9409960" y="6784"/>
            <a:ext cx="2468376" cy="1002839"/>
            <a:chOff x="6917201" y="0"/>
            <a:chExt cx="2227776" cy="863400"/>
          </a:xfrm>
        </p:grpSpPr>
        <p:sp>
          <p:nvSpPr>
            <p:cNvPr id="24" name="Google Shape;24;g2a2beb7a7e3_1_1015"/>
            <p:cNvSpPr/>
            <p:nvPr/>
          </p:nvSpPr>
          <p:spPr>
            <a:xfrm>
              <a:off x="7641677" y="0"/>
              <a:ext cx="1503300" cy="863400"/>
            </a:xfrm>
            <a:prstGeom prst="parallelogram">
              <a:avLst>
                <a:gd fmla="val 158024" name="adj"/>
              </a:avLst>
            </a:prstGeom>
            <a:solidFill>
              <a:schemeClr val="dk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g2a2beb7a7e3_1_1015"/>
            <p:cNvSpPr/>
            <p:nvPr/>
          </p:nvSpPr>
          <p:spPr>
            <a:xfrm>
              <a:off x="7279439" y="0"/>
              <a:ext cx="1503300" cy="863400"/>
            </a:xfrm>
            <a:prstGeom prst="parallelogram">
              <a:avLst>
                <a:gd fmla="val 158024" name="adj"/>
              </a:avLst>
            </a:prstGeom>
            <a:solidFill>
              <a:schemeClr val="dk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g2a2beb7a7e3_1_1015"/>
            <p:cNvSpPr/>
            <p:nvPr/>
          </p:nvSpPr>
          <p:spPr>
            <a:xfrm>
              <a:off x="6917201" y="0"/>
              <a:ext cx="1503300" cy="863400"/>
            </a:xfrm>
            <a:prstGeom prst="parallelogram">
              <a:avLst>
                <a:gd fmla="val 158024" name="adj"/>
              </a:avLst>
            </a:prstGeom>
            <a:solidFill>
              <a:schemeClr val="dk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 name="Google Shape;27;g2a2beb7a7e3_1_1015"/>
          <p:cNvGrpSpPr/>
          <p:nvPr/>
        </p:nvGrpSpPr>
        <p:grpSpPr>
          <a:xfrm>
            <a:off x="8737607" y="5623802"/>
            <a:ext cx="3185497" cy="1234317"/>
            <a:chOff x="6917201" y="0"/>
            <a:chExt cx="2227776" cy="863400"/>
          </a:xfrm>
        </p:grpSpPr>
        <p:sp>
          <p:nvSpPr>
            <p:cNvPr id="28" name="Google Shape;28;g2a2beb7a7e3_1_1015"/>
            <p:cNvSpPr/>
            <p:nvPr/>
          </p:nvSpPr>
          <p:spPr>
            <a:xfrm>
              <a:off x="7641677" y="0"/>
              <a:ext cx="1503300" cy="863400"/>
            </a:xfrm>
            <a:prstGeom prst="parallelogram">
              <a:avLst>
                <a:gd fmla="val 158024" name="adj"/>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g2a2beb7a7e3_1_1015"/>
            <p:cNvSpPr/>
            <p:nvPr/>
          </p:nvSpPr>
          <p:spPr>
            <a:xfrm>
              <a:off x="7279439" y="0"/>
              <a:ext cx="1503300" cy="863400"/>
            </a:xfrm>
            <a:prstGeom prst="parallelogram">
              <a:avLst>
                <a:gd fmla="val 158024" name="adj"/>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g2a2beb7a7e3_1_1015"/>
            <p:cNvSpPr/>
            <p:nvPr/>
          </p:nvSpPr>
          <p:spPr>
            <a:xfrm>
              <a:off x="6917201" y="0"/>
              <a:ext cx="1503300" cy="863400"/>
            </a:xfrm>
            <a:prstGeom prst="parallelogram">
              <a:avLst>
                <a:gd fmla="val 158024" name="adj"/>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 name="Google Shape;31;g2a2beb7a7e3_1_1015"/>
          <p:cNvGrpSpPr/>
          <p:nvPr/>
        </p:nvGrpSpPr>
        <p:grpSpPr>
          <a:xfrm>
            <a:off x="265764" y="5407536"/>
            <a:ext cx="3727292" cy="1444382"/>
            <a:chOff x="6917201" y="0"/>
            <a:chExt cx="2227776" cy="863400"/>
          </a:xfrm>
        </p:grpSpPr>
        <p:sp>
          <p:nvSpPr>
            <p:cNvPr id="32" name="Google Shape;32;g2a2beb7a7e3_1_1015"/>
            <p:cNvSpPr/>
            <p:nvPr/>
          </p:nvSpPr>
          <p:spPr>
            <a:xfrm>
              <a:off x="7641677" y="0"/>
              <a:ext cx="1503300" cy="863400"/>
            </a:xfrm>
            <a:prstGeom prst="parallelogram">
              <a:avLst>
                <a:gd fmla="val 158024" name="adj"/>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g2a2beb7a7e3_1_1015"/>
            <p:cNvSpPr/>
            <p:nvPr/>
          </p:nvSpPr>
          <p:spPr>
            <a:xfrm>
              <a:off x="7279439" y="0"/>
              <a:ext cx="1503300" cy="863400"/>
            </a:xfrm>
            <a:prstGeom prst="parallelogram">
              <a:avLst>
                <a:gd fmla="val 158024" name="adj"/>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g2a2beb7a7e3_1_1015"/>
            <p:cNvSpPr/>
            <p:nvPr/>
          </p:nvSpPr>
          <p:spPr>
            <a:xfrm>
              <a:off x="6917201" y="0"/>
              <a:ext cx="1503300" cy="863400"/>
            </a:xfrm>
            <a:prstGeom prst="parallelogram">
              <a:avLst>
                <a:gd fmla="val 158024" name="adj"/>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 name="Google Shape;35;g2a2beb7a7e3_1_1015"/>
          <p:cNvSpPr txBox="1"/>
          <p:nvPr>
            <p:ph type="ctrTitle"/>
          </p:nvPr>
        </p:nvSpPr>
        <p:spPr>
          <a:xfrm>
            <a:off x="2478271" y="2430444"/>
            <a:ext cx="7148400" cy="1930800"/>
          </a:xfrm>
          <a:prstGeom prst="rect">
            <a:avLst/>
          </a:prstGeom>
          <a:noFill/>
          <a:ln>
            <a:noFill/>
          </a:ln>
        </p:spPr>
        <p:txBody>
          <a:bodyPr anchorCtr="0" anchor="ctr" bIns="121900" lIns="121900" spcFirstLastPara="1" rIns="121900" wrap="square" tIns="121900">
            <a:normAutofit/>
          </a:bodyPr>
          <a:lstStyle>
            <a:lvl1pPr lvl="0" rtl="0" algn="ctr">
              <a:lnSpc>
                <a:spcPct val="100000"/>
              </a:lnSpc>
              <a:spcBef>
                <a:spcPts val="0"/>
              </a:spcBef>
              <a:spcAft>
                <a:spcPts val="0"/>
              </a:spcAft>
              <a:buSzPts val="5100"/>
              <a:buNone/>
              <a:defRPr sz="5100"/>
            </a:lvl1pPr>
            <a:lvl2pPr lvl="1" rtl="0" algn="ctr">
              <a:lnSpc>
                <a:spcPct val="100000"/>
              </a:lnSpc>
              <a:spcBef>
                <a:spcPts val="0"/>
              </a:spcBef>
              <a:spcAft>
                <a:spcPts val="0"/>
              </a:spcAft>
              <a:buSzPts val="5100"/>
              <a:buNone/>
              <a:defRPr sz="5100"/>
            </a:lvl2pPr>
            <a:lvl3pPr lvl="2" rtl="0" algn="ctr">
              <a:lnSpc>
                <a:spcPct val="100000"/>
              </a:lnSpc>
              <a:spcBef>
                <a:spcPts val="0"/>
              </a:spcBef>
              <a:spcAft>
                <a:spcPts val="0"/>
              </a:spcAft>
              <a:buSzPts val="5100"/>
              <a:buNone/>
              <a:defRPr sz="5100"/>
            </a:lvl3pPr>
            <a:lvl4pPr lvl="3" rtl="0" algn="ctr">
              <a:lnSpc>
                <a:spcPct val="100000"/>
              </a:lnSpc>
              <a:spcBef>
                <a:spcPts val="0"/>
              </a:spcBef>
              <a:spcAft>
                <a:spcPts val="0"/>
              </a:spcAft>
              <a:buSzPts val="5100"/>
              <a:buNone/>
              <a:defRPr sz="5100"/>
            </a:lvl4pPr>
            <a:lvl5pPr lvl="4" rtl="0" algn="ctr">
              <a:lnSpc>
                <a:spcPct val="100000"/>
              </a:lnSpc>
              <a:spcBef>
                <a:spcPts val="0"/>
              </a:spcBef>
              <a:spcAft>
                <a:spcPts val="0"/>
              </a:spcAft>
              <a:buSzPts val="5100"/>
              <a:buNone/>
              <a:defRPr sz="5100"/>
            </a:lvl5pPr>
            <a:lvl6pPr lvl="5" rtl="0" algn="ctr">
              <a:lnSpc>
                <a:spcPct val="100000"/>
              </a:lnSpc>
              <a:spcBef>
                <a:spcPts val="0"/>
              </a:spcBef>
              <a:spcAft>
                <a:spcPts val="0"/>
              </a:spcAft>
              <a:buSzPts val="5100"/>
              <a:buNone/>
              <a:defRPr sz="5100"/>
            </a:lvl6pPr>
            <a:lvl7pPr lvl="6" rtl="0" algn="ctr">
              <a:lnSpc>
                <a:spcPct val="100000"/>
              </a:lnSpc>
              <a:spcBef>
                <a:spcPts val="0"/>
              </a:spcBef>
              <a:spcAft>
                <a:spcPts val="0"/>
              </a:spcAft>
              <a:buSzPts val="5100"/>
              <a:buNone/>
              <a:defRPr sz="5100"/>
            </a:lvl7pPr>
            <a:lvl8pPr lvl="7" rtl="0" algn="ctr">
              <a:lnSpc>
                <a:spcPct val="100000"/>
              </a:lnSpc>
              <a:spcBef>
                <a:spcPts val="0"/>
              </a:spcBef>
              <a:spcAft>
                <a:spcPts val="0"/>
              </a:spcAft>
              <a:buSzPts val="5100"/>
              <a:buNone/>
              <a:defRPr sz="5100"/>
            </a:lvl8pPr>
            <a:lvl9pPr lvl="8" rtl="0" algn="ctr">
              <a:lnSpc>
                <a:spcPct val="100000"/>
              </a:lnSpc>
              <a:spcBef>
                <a:spcPts val="0"/>
              </a:spcBef>
              <a:spcAft>
                <a:spcPts val="0"/>
              </a:spcAft>
              <a:buSzPts val="5100"/>
              <a:buNone/>
              <a:defRPr sz="5100"/>
            </a:lvl9pPr>
          </a:lstStyle>
          <a:p/>
        </p:txBody>
      </p:sp>
      <p:sp>
        <p:nvSpPr>
          <p:cNvPr id="36" name="Google Shape;36;g2a2beb7a7e3_1_1015"/>
          <p:cNvSpPr txBox="1"/>
          <p:nvPr>
            <p:ph idx="1" type="subTitle"/>
          </p:nvPr>
        </p:nvSpPr>
        <p:spPr>
          <a:xfrm>
            <a:off x="2478267" y="4550878"/>
            <a:ext cx="7148400" cy="696900"/>
          </a:xfrm>
          <a:prstGeom prst="rect">
            <a:avLst/>
          </a:prstGeom>
          <a:noFill/>
          <a:ln>
            <a:noFill/>
          </a:ln>
        </p:spPr>
        <p:txBody>
          <a:bodyPr anchorCtr="0" anchor="t" bIns="121900" lIns="121900" spcFirstLastPara="1" rIns="121900" wrap="square" tIns="121900">
            <a:normAutofit/>
          </a:bodyPr>
          <a:lstStyle>
            <a:lvl1pPr lvl="0" rtl="0" algn="ctr">
              <a:lnSpc>
                <a:spcPct val="100000"/>
              </a:lnSpc>
              <a:spcBef>
                <a:spcPts val="0"/>
              </a:spcBef>
              <a:spcAft>
                <a:spcPts val="0"/>
              </a:spcAft>
              <a:buClr>
                <a:schemeClr val="lt1"/>
              </a:buClr>
              <a:buSzPts val="2100"/>
              <a:buNone/>
              <a:defRPr sz="21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37" name="Google Shape;37;g2a2beb7a7e3_1_1015"/>
          <p:cNvSpPr txBox="1"/>
          <p:nvPr>
            <p:ph idx="12" type="sldNum"/>
          </p:nvPr>
        </p:nvSpPr>
        <p:spPr>
          <a:xfrm>
            <a:off x="11187645" y="6058224"/>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104" name="Shape 104"/>
        <p:cNvGrpSpPr/>
        <p:nvPr/>
      </p:nvGrpSpPr>
      <p:grpSpPr>
        <a:xfrm>
          <a:off x="0" y="0"/>
          <a:ext cx="0" cy="0"/>
          <a:chOff x="0" y="0"/>
          <a:chExt cx="0" cy="0"/>
        </a:xfrm>
      </p:grpSpPr>
      <p:sp>
        <p:nvSpPr>
          <p:cNvPr id="105" name="Google Shape;105;g2a2beb7a7e3_1_1101"/>
          <p:cNvSpPr/>
          <p:nvPr/>
        </p:nvSpPr>
        <p:spPr>
          <a:xfrm flipH="1">
            <a:off x="4776900" y="2067600"/>
            <a:ext cx="7415100" cy="4790400"/>
          </a:xfrm>
          <a:prstGeom prst="rtTriangle">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g2a2beb7a7e3_1_1101"/>
          <p:cNvSpPr/>
          <p:nvPr/>
        </p:nvSpPr>
        <p:spPr>
          <a:xfrm>
            <a:off x="41" y="3766000"/>
            <a:ext cx="9827100" cy="30921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g2a2beb7a7e3_1_1101"/>
          <p:cNvSpPr/>
          <p:nvPr/>
        </p:nvSpPr>
        <p:spPr>
          <a:xfrm>
            <a:off x="270967" y="275000"/>
            <a:ext cx="116499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g2a2beb7a7e3_1_1101"/>
          <p:cNvSpPr txBox="1"/>
          <p:nvPr>
            <p:ph type="title"/>
          </p:nvPr>
        </p:nvSpPr>
        <p:spPr>
          <a:xfrm>
            <a:off x="1092200" y="1127467"/>
            <a:ext cx="8565600" cy="9399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4000"/>
              <a:buNone/>
              <a:defRPr sz="4000"/>
            </a:lvl1pPr>
            <a:lvl2pPr lvl="1" rtl="0" algn="l">
              <a:lnSpc>
                <a:spcPct val="100000"/>
              </a:lnSpc>
              <a:spcBef>
                <a:spcPts val="0"/>
              </a:spcBef>
              <a:spcAft>
                <a:spcPts val="0"/>
              </a:spcAft>
              <a:buSzPts val="4000"/>
              <a:buNone/>
              <a:defRPr sz="4000"/>
            </a:lvl2pPr>
            <a:lvl3pPr lvl="2" rtl="0" algn="l">
              <a:lnSpc>
                <a:spcPct val="100000"/>
              </a:lnSpc>
              <a:spcBef>
                <a:spcPts val="0"/>
              </a:spcBef>
              <a:spcAft>
                <a:spcPts val="0"/>
              </a:spcAft>
              <a:buSzPts val="4000"/>
              <a:buNone/>
              <a:defRPr sz="4000"/>
            </a:lvl3pPr>
            <a:lvl4pPr lvl="3" rtl="0" algn="l">
              <a:lnSpc>
                <a:spcPct val="100000"/>
              </a:lnSpc>
              <a:spcBef>
                <a:spcPts val="0"/>
              </a:spcBef>
              <a:spcAft>
                <a:spcPts val="0"/>
              </a:spcAft>
              <a:buSzPts val="4000"/>
              <a:buNone/>
              <a:defRPr sz="4000"/>
            </a:lvl4pPr>
            <a:lvl5pPr lvl="4" rtl="0" algn="l">
              <a:lnSpc>
                <a:spcPct val="100000"/>
              </a:lnSpc>
              <a:spcBef>
                <a:spcPts val="0"/>
              </a:spcBef>
              <a:spcAft>
                <a:spcPts val="0"/>
              </a:spcAft>
              <a:buSzPts val="4000"/>
              <a:buNone/>
              <a:defRPr sz="4000"/>
            </a:lvl5pPr>
            <a:lvl6pPr lvl="5" rtl="0" algn="l">
              <a:lnSpc>
                <a:spcPct val="100000"/>
              </a:lnSpc>
              <a:spcBef>
                <a:spcPts val="0"/>
              </a:spcBef>
              <a:spcAft>
                <a:spcPts val="0"/>
              </a:spcAft>
              <a:buSzPts val="4000"/>
              <a:buNone/>
              <a:defRPr sz="4000"/>
            </a:lvl6pPr>
            <a:lvl7pPr lvl="6" rtl="0" algn="l">
              <a:lnSpc>
                <a:spcPct val="100000"/>
              </a:lnSpc>
              <a:spcBef>
                <a:spcPts val="0"/>
              </a:spcBef>
              <a:spcAft>
                <a:spcPts val="0"/>
              </a:spcAft>
              <a:buSzPts val="4000"/>
              <a:buNone/>
              <a:defRPr sz="4000"/>
            </a:lvl7pPr>
            <a:lvl8pPr lvl="7" rtl="0" algn="l">
              <a:lnSpc>
                <a:spcPct val="100000"/>
              </a:lnSpc>
              <a:spcBef>
                <a:spcPts val="0"/>
              </a:spcBef>
              <a:spcAft>
                <a:spcPts val="0"/>
              </a:spcAft>
              <a:buSzPts val="4000"/>
              <a:buNone/>
              <a:defRPr sz="4000"/>
            </a:lvl8pPr>
            <a:lvl9pPr lvl="8" rtl="0" algn="l">
              <a:lnSpc>
                <a:spcPct val="100000"/>
              </a:lnSpc>
              <a:spcBef>
                <a:spcPts val="0"/>
              </a:spcBef>
              <a:spcAft>
                <a:spcPts val="0"/>
              </a:spcAft>
              <a:buSzPts val="4000"/>
              <a:buNone/>
              <a:defRPr sz="4000"/>
            </a:lvl9pPr>
          </a:lstStyle>
          <a:p/>
        </p:txBody>
      </p:sp>
      <p:sp>
        <p:nvSpPr>
          <p:cNvPr id="109" name="Google Shape;109;g2a2beb7a7e3_1_1101"/>
          <p:cNvSpPr txBox="1"/>
          <p:nvPr>
            <p:ph idx="1" type="subTitle"/>
          </p:nvPr>
        </p:nvSpPr>
        <p:spPr>
          <a:xfrm>
            <a:off x="1092200" y="2067600"/>
            <a:ext cx="7813200" cy="5247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Clr>
                <a:schemeClr val="lt1"/>
              </a:buClr>
              <a:buSzPts val="2100"/>
              <a:buNone/>
              <a:defRPr sz="2100">
                <a:solidFill>
                  <a:schemeClr val="lt1"/>
                </a:solidFill>
              </a:defRPr>
            </a:lvl1pPr>
            <a:lvl2pPr lvl="1" rtl="0" algn="l">
              <a:lnSpc>
                <a:spcPct val="100000"/>
              </a:lnSpc>
              <a:spcBef>
                <a:spcPts val="0"/>
              </a:spcBef>
              <a:spcAft>
                <a:spcPts val="0"/>
              </a:spcAft>
              <a:buClr>
                <a:schemeClr val="lt1"/>
              </a:buClr>
              <a:buSzPts val="2100"/>
              <a:buNone/>
              <a:defRPr sz="2100">
                <a:solidFill>
                  <a:schemeClr val="lt1"/>
                </a:solidFill>
              </a:defRPr>
            </a:lvl2pPr>
            <a:lvl3pPr lvl="2" rtl="0" algn="l">
              <a:lnSpc>
                <a:spcPct val="100000"/>
              </a:lnSpc>
              <a:spcBef>
                <a:spcPts val="0"/>
              </a:spcBef>
              <a:spcAft>
                <a:spcPts val="0"/>
              </a:spcAft>
              <a:buClr>
                <a:schemeClr val="lt1"/>
              </a:buClr>
              <a:buSzPts val="2100"/>
              <a:buNone/>
              <a:defRPr sz="2100">
                <a:solidFill>
                  <a:schemeClr val="lt1"/>
                </a:solidFill>
              </a:defRPr>
            </a:lvl3pPr>
            <a:lvl4pPr lvl="3" rtl="0" algn="l">
              <a:lnSpc>
                <a:spcPct val="100000"/>
              </a:lnSpc>
              <a:spcBef>
                <a:spcPts val="0"/>
              </a:spcBef>
              <a:spcAft>
                <a:spcPts val="0"/>
              </a:spcAft>
              <a:buClr>
                <a:schemeClr val="lt1"/>
              </a:buClr>
              <a:buSzPts val="2100"/>
              <a:buNone/>
              <a:defRPr sz="2100">
                <a:solidFill>
                  <a:schemeClr val="lt1"/>
                </a:solidFill>
              </a:defRPr>
            </a:lvl4pPr>
            <a:lvl5pPr lvl="4" rtl="0" algn="l">
              <a:lnSpc>
                <a:spcPct val="100000"/>
              </a:lnSpc>
              <a:spcBef>
                <a:spcPts val="0"/>
              </a:spcBef>
              <a:spcAft>
                <a:spcPts val="0"/>
              </a:spcAft>
              <a:buClr>
                <a:schemeClr val="lt1"/>
              </a:buClr>
              <a:buSzPts val="2100"/>
              <a:buNone/>
              <a:defRPr sz="2100">
                <a:solidFill>
                  <a:schemeClr val="lt1"/>
                </a:solidFill>
              </a:defRPr>
            </a:lvl5pPr>
            <a:lvl6pPr lvl="5" rtl="0" algn="l">
              <a:lnSpc>
                <a:spcPct val="100000"/>
              </a:lnSpc>
              <a:spcBef>
                <a:spcPts val="0"/>
              </a:spcBef>
              <a:spcAft>
                <a:spcPts val="0"/>
              </a:spcAft>
              <a:buClr>
                <a:schemeClr val="lt1"/>
              </a:buClr>
              <a:buSzPts val="2100"/>
              <a:buNone/>
              <a:defRPr sz="2100">
                <a:solidFill>
                  <a:schemeClr val="lt1"/>
                </a:solidFill>
              </a:defRPr>
            </a:lvl6pPr>
            <a:lvl7pPr lvl="6" rtl="0" algn="l">
              <a:lnSpc>
                <a:spcPct val="100000"/>
              </a:lnSpc>
              <a:spcBef>
                <a:spcPts val="0"/>
              </a:spcBef>
              <a:spcAft>
                <a:spcPts val="0"/>
              </a:spcAft>
              <a:buClr>
                <a:schemeClr val="lt1"/>
              </a:buClr>
              <a:buSzPts val="2100"/>
              <a:buNone/>
              <a:defRPr sz="2100">
                <a:solidFill>
                  <a:schemeClr val="lt1"/>
                </a:solidFill>
              </a:defRPr>
            </a:lvl7pPr>
            <a:lvl8pPr lvl="7" rtl="0" algn="l">
              <a:lnSpc>
                <a:spcPct val="100000"/>
              </a:lnSpc>
              <a:spcBef>
                <a:spcPts val="0"/>
              </a:spcBef>
              <a:spcAft>
                <a:spcPts val="0"/>
              </a:spcAft>
              <a:buClr>
                <a:schemeClr val="lt1"/>
              </a:buClr>
              <a:buSzPts val="2100"/>
              <a:buNone/>
              <a:defRPr sz="2100">
                <a:solidFill>
                  <a:schemeClr val="lt1"/>
                </a:solidFill>
              </a:defRPr>
            </a:lvl8pPr>
            <a:lvl9pPr lvl="8" rtl="0" algn="l">
              <a:lnSpc>
                <a:spcPct val="100000"/>
              </a:lnSpc>
              <a:spcBef>
                <a:spcPts val="0"/>
              </a:spcBef>
              <a:spcAft>
                <a:spcPts val="0"/>
              </a:spcAft>
              <a:buClr>
                <a:schemeClr val="lt1"/>
              </a:buClr>
              <a:buSzPts val="2100"/>
              <a:buNone/>
              <a:defRPr sz="2100">
                <a:solidFill>
                  <a:schemeClr val="lt1"/>
                </a:solidFill>
              </a:defRPr>
            </a:lvl9pPr>
          </a:lstStyle>
          <a:p/>
        </p:txBody>
      </p:sp>
      <p:sp>
        <p:nvSpPr>
          <p:cNvPr id="110" name="Google Shape;110;g2a2beb7a7e3_1_1101"/>
          <p:cNvSpPr txBox="1"/>
          <p:nvPr>
            <p:ph idx="2" type="body"/>
          </p:nvPr>
        </p:nvSpPr>
        <p:spPr>
          <a:xfrm>
            <a:off x="1092200" y="3289400"/>
            <a:ext cx="7813200" cy="2793900"/>
          </a:xfrm>
          <a:prstGeom prst="rect">
            <a:avLst/>
          </a:prstGeom>
          <a:noFill/>
          <a:ln>
            <a:noFill/>
          </a:ln>
        </p:spPr>
        <p:txBody>
          <a:bodyPr anchorCtr="0" anchor="t" bIns="121900" lIns="121900" spcFirstLastPara="1" rIns="121900" wrap="square" tIns="121900">
            <a:normAutofit/>
          </a:bodyPr>
          <a:lstStyle>
            <a:lvl1pPr indent="-336550" lvl="0" marL="457200" rtl="0" algn="l">
              <a:lnSpc>
                <a:spcPct val="115000"/>
              </a:lnSpc>
              <a:spcBef>
                <a:spcPts val="0"/>
              </a:spcBef>
              <a:spcAft>
                <a:spcPts val="0"/>
              </a:spcAft>
              <a:buSzPts val="1700"/>
              <a:buChar char="●"/>
              <a:defRPr/>
            </a:lvl1pPr>
            <a:lvl2pPr indent="-323850" lvl="1" marL="914400" rtl="0" algn="l">
              <a:lnSpc>
                <a:spcPct val="115000"/>
              </a:lnSpc>
              <a:spcBef>
                <a:spcPts val="0"/>
              </a:spcBef>
              <a:spcAft>
                <a:spcPts val="0"/>
              </a:spcAft>
              <a:buSzPts val="1500"/>
              <a:buChar char="○"/>
              <a:defRPr/>
            </a:lvl2pPr>
            <a:lvl3pPr indent="-323850" lvl="2" marL="1371600" rtl="0" algn="l">
              <a:lnSpc>
                <a:spcPct val="115000"/>
              </a:lnSpc>
              <a:spcBef>
                <a:spcPts val="0"/>
              </a:spcBef>
              <a:spcAft>
                <a:spcPts val="0"/>
              </a:spcAft>
              <a:buSzPts val="1500"/>
              <a:buChar char="■"/>
              <a:defRPr/>
            </a:lvl3pPr>
            <a:lvl4pPr indent="-323850" lvl="3" marL="1828800" rtl="0" algn="l">
              <a:lnSpc>
                <a:spcPct val="115000"/>
              </a:lnSpc>
              <a:spcBef>
                <a:spcPts val="0"/>
              </a:spcBef>
              <a:spcAft>
                <a:spcPts val="0"/>
              </a:spcAft>
              <a:buSzPts val="1500"/>
              <a:buChar char="●"/>
              <a:defRPr/>
            </a:lvl4pPr>
            <a:lvl5pPr indent="-323850" lvl="4" marL="2286000" rtl="0" algn="l">
              <a:lnSpc>
                <a:spcPct val="115000"/>
              </a:lnSpc>
              <a:spcBef>
                <a:spcPts val="0"/>
              </a:spcBef>
              <a:spcAft>
                <a:spcPts val="0"/>
              </a:spcAft>
              <a:buSzPts val="1500"/>
              <a:buChar char="○"/>
              <a:defRPr/>
            </a:lvl5pPr>
            <a:lvl6pPr indent="-323850" lvl="5" marL="2743200" rtl="0" algn="l">
              <a:lnSpc>
                <a:spcPct val="115000"/>
              </a:lnSpc>
              <a:spcBef>
                <a:spcPts val="0"/>
              </a:spcBef>
              <a:spcAft>
                <a:spcPts val="0"/>
              </a:spcAft>
              <a:buSzPts val="1500"/>
              <a:buChar char="■"/>
              <a:defRPr/>
            </a:lvl6pPr>
            <a:lvl7pPr indent="-323850" lvl="6" marL="3200400" rtl="0" algn="l">
              <a:lnSpc>
                <a:spcPct val="115000"/>
              </a:lnSpc>
              <a:spcBef>
                <a:spcPts val="0"/>
              </a:spcBef>
              <a:spcAft>
                <a:spcPts val="0"/>
              </a:spcAft>
              <a:buSzPts val="1500"/>
              <a:buChar char="●"/>
              <a:defRPr/>
            </a:lvl7pPr>
            <a:lvl8pPr indent="-323850" lvl="7" marL="3657600" rtl="0" algn="l">
              <a:lnSpc>
                <a:spcPct val="115000"/>
              </a:lnSpc>
              <a:spcBef>
                <a:spcPts val="0"/>
              </a:spcBef>
              <a:spcAft>
                <a:spcPts val="0"/>
              </a:spcAft>
              <a:buSzPts val="1500"/>
              <a:buChar char="○"/>
              <a:defRPr/>
            </a:lvl8pPr>
            <a:lvl9pPr indent="-323850" lvl="8" marL="4114800" rtl="0" algn="l">
              <a:lnSpc>
                <a:spcPct val="115000"/>
              </a:lnSpc>
              <a:spcBef>
                <a:spcPts val="0"/>
              </a:spcBef>
              <a:spcAft>
                <a:spcPts val="0"/>
              </a:spcAft>
              <a:buSzPts val="1500"/>
              <a:buChar char="■"/>
              <a:defRPr/>
            </a:lvl9pPr>
          </a:lstStyle>
          <a:p/>
        </p:txBody>
      </p:sp>
      <p:sp>
        <p:nvSpPr>
          <p:cNvPr id="111" name="Google Shape;111;g2a2beb7a7e3_1_1101"/>
          <p:cNvSpPr txBox="1"/>
          <p:nvPr>
            <p:ph idx="12" type="sldNum"/>
          </p:nvPr>
        </p:nvSpPr>
        <p:spPr>
          <a:xfrm>
            <a:off x="11187645" y="6058224"/>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12" name="Shape 112"/>
        <p:cNvGrpSpPr/>
        <p:nvPr/>
      </p:nvGrpSpPr>
      <p:grpSpPr>
        <a:xfrm>
          <a:off x="0" y="0"/>
          <a:ext cx="0" cy="0"/>
          <a:chOff x="0" y="0"/>
          <a:chExt cx="0" cy="0"/>
        </a:xfrm>
      </p:grpSpPr>
      <p:sp>
        <p:nvSpPr>
          <p:cNvPr id="113" name="Google Shape;113;g2a2beb7a7e3_1_1109"/>
          <p:cNvSpPr/>
          <p:nvPr/>
        </p:nvSpPr>
        <p:spPr>
          <a:xfrm>
            <a:off x="41" y="3766000"/>
            <a:ext cx="9827100" cy="3092100"/>
          </a:xfrm>
          <a:prstGeom prst="rtTriangle">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2a2beb7a7e3_1_1109"/>
          <p:cNvSpPr/>
          <p:nvPr/>
        </p:nvSpPr>
        <p:spPr>
          <a:xfrm flipH="1">
            <a:off x="4776900" y="2067600"/>
            <a:ext cx="7415100" cy="4790400"/>
          </a:xfrm>
          <a:prstGeom prst="rtTriangle">
            <a:avLst/>
          </a:prstGeom>
          <a:solidFill>
            <a:schemeClr val="dk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2a2beb7a7e3_1_1109"/>
          <p:cNvSpPr/>
          <p:nvPr/>
        </p:nvSpPr>
        <p:spPr>
          <a:xfrm>
            <a:off x="270967" y="275000"/>
            <a:ext cx="116499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2a2beb7a7e3_1_1109"/>
          <p:cNvSpPr txBox="1"/>
          <p:nvPr>
            <p:ph idx="1" type="body"/>
          </p:nvPr>
        </p:nvSpPr>
        <p:spPr>
          <a:xfrm>
            <a:off x="437367" y="5551333"/>
            <a:ext cx="9886800" cy="806700"/>
          </a:xfrm>
          <a:prstGeom prst="rect">
            <a:avLst/>
          </a:prstGeom>
          <a:noFill/>
          <a:ln>
            <a:noFill/>
          </a:ln>
        </p:spPr>
        <p:txBody>
          <a:bodyPr anchorCtr="0" anchor="b" bIns="121900" lIns="121900" spcFirstLastPara="1" rIns="121900" wrap="square" tIns="121900">
            <a:normAutofit/>
          </a:bodyPr>
          <a:lstStyle>
            <a:lvl1pPr indent="-228600" lvl="0" marL="457200" rtl="0" algn="l">
              <a:lnSpc>
                <a:spcPct val="100000"/>
              </a:lnSpc>
              <a:spcBef>
                <a:spcPts val="0"/>
              </a:spcBef>
              <a:spcAft>
                <a:spcPts val="0"/>
              </a:spcAft>
              <a:buSzPts val="1700"/>
              <a:buNone/>
              <a:defRPr/>
            </a:lvl1pPr>
          </a:lstStyle>
          <a:p/>
        </p:txBody>
      </p:sp>
      <p:sp>
        <p:nvSpPr>
          <p:cNvPr id="117" name="Google Shape;117;g2a2beb7a7e3_1_1109"/>
          <p:cNvSpPr txBox="1"/>
          <p:nvPr>
            <p:ph idx="12" type="sldNum"/>
          </p:nvPr>
        </p:nvSpPr>
        <p:spPr>
          <a:xfrm>
            <a:off x="11187645" y="6058224"/>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18" name="Shape 118"/>
        <p:cNvGrpSpPr/>
        <p:nvPr/>
      </p:nvGrpSpPr>
      <p:grpSpPr>
        <a:xfrm>
          <a:off x="0" y="0"/>
          <a:ext cx="0" cy="0"/>
          <a:chOff x="0" y="0"/>
          <a:chExt cx="0" cy="0"/>
        </a:xfrm>
      </p:grpSpPr>
      <p:sp>
        <p:nvSpPr>
          <p:cNvPr id="119" name="Google Shape;119;g2a2beb7a7e3_1_1115"/>
          <p:cNvSpPr/>
          <p:nvPr/>
        </p:nvSpPr>
        <p:spPr>
          <a:xfrm flipH="1">
            <a:off x="7425600" y="3778767"/>
            <a:ext cx="4766400" cy="3079200"/>
          </a:xfrm>
          <a:prstGeom prst="rtTriangl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0" name="Google Shape;120;g2a2beb7a7e3_1_1115"/>
          <p:cNvGrpSpPr/>
          <p:nvPr/>
        </p:nvGrpSpPr>
        <p:grpSpPr>
          <a:xfrm>
            <a:off x="7945632" y="5492768"/>
            <a:ext cx="3361268" cy="1365553"/>
            <a:chOff x="6917201" y="0"/>
            <a:chExt cx="2227776" cy="863400"/>
          </a:xfrm>
        </p:grpSpPr>
        <p:sp>
          <p:nvSpPr>
            <p:cNvPr id="121" name="Google Shape;121;g2a2beb7a7e3_1_1115"/>
            <p:cNvSpPr/>
            <p:nvPr/>
          </p:nvSpPr>
          <p:spPr>
            <a:xfrm>
              <a:off x="7641677" y="0"/>
              <a:ext cx="1503300" cy="863400"/>
            </a:xfrm>
            <a:prstGeom prst="parallelogram">
              <a:avLst>
                <a:gd fmla="val 158024" name="adj"/>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g2a2beb7a7e3_1_1115"/>
            <p:cNvSpPr/>
            <p:nvPr/>
          </p:nvSpPr>
          <p:spPr>
            <a:xfrm>
              <a:off x="7279439" y="0"/>
              <a:ext cx="1503300" cy="863400"/>
            </a:xfrm>
            <a:prstGeom prst="parallelogram">
              <a:avLst>
                <a:gd fmla="val 158024" name="adj"/>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g2a2beb7a7e3_1_1115"/>
            <p:cNvSpPr/>
            <p:nvPr/>
          </p:nvSpPr>
          <p:spPr>
            <a:xfrm>
              <a:off x="6917201" y="0"/>
              <a:ext cx="1503300" cy="863400"/>
            </a:xfrm>
            <a:prstGeom prst="parallelogram">
              <a:avLst>
                <a:gd fmla="val 158024" name="adj"/>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4" name="Google Shape;124;g2a2beb7a7e3_1_1115"/>
          <p:cNvGrpSpPr/>
          <p:nvPr/>
        </p:nvGrpSpPr>
        <p:grpSpPr>
          <a:xfrm>
            <a:off x="265764" y="3"/>
            <a:ext cx="3727292" cy="1444382"/>
            <a:chOff x="6917201" y="0"/>
            <a:chExt cx="2227776" cy="863400"/>
          </a:xfrm>
        </p:grpSpPr>
        <p:sp>
          <p:nvSpPr>
            <p:cNvPr id="125" name="Google Shape;125;g2a2beb7a7e3_1_1115"/>
            <p:cNvSpPr/>
            <p:nvPr/>
          </p:nvSpPr>
          <p:spPr>
            <a:xfrm>
              <a:off x="7641677" y="0"/>
              <a:ext cx="1503300" cy="863400"/>
            </a:xfrm>
            <a:prstGeom prst="parallelogram">
              <a:avLst>
                <a:gd fmla="val 158024" name="adj"/>
              </a:avLst>
            </a:prstGeom>
            <a:solidFill>
              <a:schemeClr val="dk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g2a2beb7a7e3_1_1115"/>
            <p:cNvSpPr/>
            <p:nvPr/>
          </p:nvSpPr>
          <p:spPr>
            <a:xfrm>
              <a:off x="7279439" y="0"/>
              <a:ext cx="1503300" cy="863400"/>
            </a:xfrm>
            <a:prstGeom prst="parallelogram">
              <a:avLst>
                <a:gd fmla="val 158024" name="adj"/>
              </a:avLst>
            </a:prstGeom>
            <a:solidFill>
              <a:schemeClr val="dk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g2a2beb7a7e3_1_1115"/>
            <p:cNvSpPr/>
            <p:nvPr/>
          </p:nvSpPr>
          <p:spPr>
            <a:xfrm>
              <a:off x="6917201" y="0"/>
              <a:ext cx="1503300" cy="863400"/>
            </a:xfrm>
            <a:prstGeom prst="parallelogram">
              <a:avLst>
                <a:gd fmla="val 158024" name="adj"/>
              </a:avLst>
            </a:prstGeom>
            <a:solidFill>
              <a:schemeClr val="dk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8" name="Google Shape;128;g2a2beb7a7e3_1_1115"/>
          <p:cNvSpPr txBox="1"/>
          <p:nvPr>
            <p:ph hasCustomPrompt="1" type="title"/>
          </p:nvPr>
        </p:nvSpPr>
        <p:spPr>
          <a:xfrm>
            <a:off x="1847800" y="1845133"/>
            <a:ext cx="8496300" cy="1839600"/>
          </a:xfrm>
          <a:prstGeom prst="rect">
            <a:avLst/>
          </a:prstGeom>
          <a:noFill/>
          <a:ln>
            <a:noFill/>
          </a:ln>
        </p:spPr>
        <p:txBody>
          <a:bodyPr anchorCtr="0" anchor="ctr" bIns="121900" lIns="121900" spcFirstLastPara="1" rIns="121900" wrap="square" tIns="121900">
            <a:normAutofit/>
          </a:bodyPr>
          <a:lstStyle>
            <a:lvl1pPr lvl="0" rtl="0" algn="ctr">
              <a:lnSpc>
                <a:spcPct val="100000"/>
              </a:lnSpc>
              <a:spcBef>
                <a:spcPts val="0"/>
              </a:spcBef>
              <a:spcAft>
                <a:spcPts val="0"/>
              </a:spcAft>
              <a:buClr>
                <a:schemeClr val="dk2"/>
              </a:buClr>
              <a:buSzPts val="11500"/>
              <a:buNone/>
              <a:defRPr sz="11500">
                <a:solidFill>
                  <a:schemeClr val="dk2"/>
                </a:solidFill>
              </a:defRPr>
            </a:lvl1pPr>
            <a:lvl2pPr lvl="1" rtl="0" algn="ctr">
              <a:lnSpc>
                <a:spcPct val="100000"/>
              </a:lnSpc>
              <a:spcBef>
                <a:spcPts val="0"/>
              </a:spcBef>
              <a:spcAft>
                <a:spcPts val="0"/>
              </a:spcAft>
              <a:buClr>
                <a:schemeClr val="dk2"/>
              </a:buClr>
              <a:buSzPts val="11500"/>
              <a:buNone/>
              <a:defRPr sz="11500">
                <a:solidFill>
                  <a:schemeClr val="dk2"/>
                </a:solidFill>
              </a:defRPr>
            </a:lvl2pPr>
            <a:lvl3pPr lvl="2" rtl="0" algn="ctr">
              <a:lnSpc>
                <a:spcPct val="100000"/>
              </a:lnSpc>
              <a:spcBef>
                <a:spcPts val="0"/>
              </a:spcBef>
              <a:spcAft>
                <a:spcPts val="0"/>
              </a:spcAft>
              <a:buClr>
                <a:schemeClr val="dk2"/>
              </a:buClr>
              <a:buSzPts val="11500"/>
              <a:buNone/>
              <a:defRPr sz="11500">
                <a:solidFill>
                  <a:schemeClr val="dk2"/>
                </a:solidFill>
              </a:defRPr>
            </a:lvl3pPr>
            <a:lvl4pPr lvl="3" rtl="0" algn="ctr">
              <a:lnSpc>
                <a:spcPct val="100000"/>
              </a:lnSpc>
              <a:spcBef>
                <a:spcPts val="0"/>
              </a:spcBef>
              <a:spcAft>
                <a:spcPts val="0"/>
              </a:spcAft>
              <a:buClr>
                <a:schemeClr val="dk2"/>
              </a:buClr>
              <a:buSzPts val="11500"/>
              <a:buNone/>
              <a:defRPr sz="11500">
                <a:solidFill>
                  <a:schemeClr val="dk2"/>
                </a:solidFill>
              </a:defRPr>
            </a:lvl4pPr>
            <a:lvl5pPr lvl="4" rtl="0" algn="ctr">
              <a:lnSpc>
                <a:spcPct val="100000"/>
              </a:lnSpc>
              <a:spcBef>
                <a:spcPts val="0"/>
              </a:spcBef>
              <a:spcAft>
                <a:spcPts val="0"/>
              </a:spcAft>
              <a:buClr>
                <a:schemeClr val="dk2"/>
              </a:buClr>
              <a:buSzPts val="11500"/>
              <a:buNone/>
              <a:defRPr sz="11500">
                <a:solidFill>
                  <a:schemeClr val="dk2"/>
                </a:solidFill>
              </a:defRPr>
            </a:lvl5pPr>
            <a:lvl6pPr lvl="5" rtl="0" algn="ctr">
              <a:lnSpc>
                <a:spcPct val="100000"/>
              </a:lnSpc>
              <a:spcBef>
                <a:spcPts val="0"/>
              </a:spcBef>
              <a:spcAft>
                <a:spcPts val="0"/>
              </a:spcAft>
              <a:buClr>
                <a:schemeClr val="dk2"/>
              </a:buClr>
              <a:buSzPts val="11500"/>
              <a:buNone/>
              <a:defRPr sz="11500">
                <a:solidFill>
                  <a:schemeClr val="dk2"/>
                </a:solidFill>
              </a:defRPr>
            </a:lvl6pPr>
            <a:lvl7pPr lvl="6" rtl="0" algn="ctr">
              <a:lnSpc>
                <a:spcPct val="100000"/>
              </a:lnSpc>
              <a:spcBef>
                <a:spcPts val="0"/>
              </a:spcBef>
              <a:spcAft>
                <a:spcPts val="0"/>
              </a:spcAft>
              <a:buClr>
                <a:schemeClr val="dk2"/>
              </a:buClr>
              <a:buSzPts val="11500"/>
              <a:buNone/>
              <a:defRPr sz="11500">
                <a:solidFill>
                  <a:schemeClr val="dk2"/>
                </a:solidFill>
              </a:defRPr>
            </a:lvl7pPr>
            <a:lvl8pPr lvl="7" rtl="0" algn="ctr">
              <a:lnSpc>
                <a:spcPct val="100000"/>
              </a:lnSpc>
              <a:spcBef>
                <a:spcPts val="0"/>
              </a:spcBef>
              <a:spcAft>
                <a:spcPts val="0"/>
              </a:spcAft>
              <a:buClr>
                <a:schemeClr val="dk2"/>
              </a:buClr>
              <a:buSzPts val="11500"/>
              <a:buNone/>
              <a:defRPr sz="11500">
                <a:solidFill>
                  <a:schemeClr val="dk2"/>
                </a:solidFill>
              </a:defRPr>
            </a:lvl8pPr>
            <a:lvl9pPr lvl="8" rtl="0" algn="ctr">
              <a:lnSpc>
                <a:spcPct val="100000"/>
              </a:lnSpc>
              <a:spcBef>
                <a:spcPts val="0"/>
              </a:spcBef>
              <a:spcAft>
                <a:spcPts val="0"/>
              </a:spcAft>
              <a:buClr>
                <a:schemeClr val="dk2"/>
              </a:buClr>
              <a:buSzPts val="11500"/>
              <a:buNone/>
              <a:defRPr sz="11500">
                <a:solidFill>
                  <a:schemeClr val="dk2"/>
                </a:solidFill>
              </a:defRPr>
            </a:lvl9pPr>
          </a:lstStyle>
          <a:p>
            <a:r>
              <a:t>xx%</a:t>
            </a:r>
          </a:p>
        </p:txBody>
      </p:sp>
      <p:sp>
        <p:nvSpPr>
          <p:cNvPr id="129" name="Google Shape;129;g2a2beb7a7e3_1_1115"/>
          <p:cNvSpPr txBox="1"/>
          <p:nvPr>
            <p:ph idx="1" type="body"/>
          </p:nvPr>
        </p:nvSpPr>
        <p:spPr>
          <a:xfrm>
            <a:off x="1847800" y="3818467"/>
            <a:ext cx="8496300" cy="854700"/>
          </a:xfrm>
          <a:prstGeom prst="rect">
            <a:avLst/>
          </a:prstGeom>
          <a:noFill/>
          <a:ln>
            <a:noFill/>
          </a:ln>
        </p:spPr>
        <p:txBody>
          <a:bodyPr anchorCtr="0" anchor="t" bIns="121900" lIns="121900" spcFirstLastPara="1" rIns="121900" wrap="square" tIns="121900">
            <a:normAutofit/>
          </a:bodyPr>
          <a:lstStyle>
            <a:lvl1pPr indent="-336550" lvl="0" marL="457200" rtl="0" algn="ctr">
              <a:lnSpc>
                <a:spcPct val="115000"/>
              </a:lnSpc>
              <a:spcBef>
                <a:spcPts val="0"/>
              </a:spcBef>
              <a:spcAft>
                <a:spcPts val="0"/>
              </a:spcAft>
              <a:buSzPts val="1700"/>
              <a:buChar char="●"/>
              <a:defRPr/>
            </a:lvl1pPr>
            <a:lvl2pPr indent="-323850" lvl="1" marL="914400" rtl="0" algn="ctr">
              <a:lnSpc>
                <a:spcPct val="115000"/>
              </a:lnSpc>
              <a:spcBef>
                <a:spcPts val="0"/>
              </a:spcBef>
              <a:spcAft>
                <a:spcPts val="0"/>
              </a:spcAft>
              <a:buSzPts val="1500"/>
              <a:buChar char="○"/>
              <a:defRPr/>
            </a:lvl2pPr>
            <a:lvl3pPr indent="-323850" lvl="2" marL="1371600" rtl="0" algn="ctr">
              <a:lnSpc>
                <a:spcPct val="115000"/>
              </a:lnSpc>
              <a:spcBef>
                <a:spcPts val="0"/>
              </a:spcBef>
              <a:spcAft>
                <a:spcPts val="0"/>
              </a:spcAft>
              <a:buSzPts val="1500"/>
              <a:buChar char="■"/>
              <a:defRPr/>
            </a:lvl3pPr>
            <a:lvl4pPr indent="-323850" lvl="3" marL="1828800" rtl="0" algn="ctr">
              <a:lnSpc>
                <a:spcPct val="115000"/>
              </a:lnSpc>
              <a:spcBef>
                <a:spcPts val="0"/>
              </a:spcBef>
              <a:spcAft>
                <a:spcPts val="0"/>
              </a:spcAft>
              <a:buSzPts val="1500"/>
              <a:buChar char="●"/>
              <a:defRPr/>
            </a:lvl4pPr>
            <a:lvl5pPr indent="-323850" lvl="4" marL="2286000" rtl="0" algn="ctr">
              <a:lnSpc>
                <a:spcPct val="115000"/>
              </a:lnSpc>
              <a:spcBef>
                <a:spcPts val="0"/>
              </a:spcBef>
              <a:spcAft>
                <a:spcPts val="0"/>
              </a:spcAft>
              <a:buSzPts val="1500"/>
              <a:buChar char="○"/>
              <a:defRPr/>
            </a:lvl5pPr>
            <a:lvl6pPr indent="-323850" lvl="5" marL="2743200" rtl="0" algn="ctr">
              <a:lnSpc>
                <a:spcPct val="115000"/>
              </a:lnSpc>
              <a:spcBef>
                <a:spcPts val="0"/>
              </a:spcBef>
              <a:spcAft>
                <a:spcPts val="0"/>
              </a:spcAft>
              <a:buSzPts val="1500"/>
              <a:buChar char="■"/>
              <a:defRPr/>
            </a:lvl6pPr>
            <a:lvl7pPr indent="-323850" lvl="6" marL="3200400" rtl="0" algn="ctr">
              <a:lnSpc>
                <a:spcPct val="115000"/>
              </a:lnSpc>
              <a:spcBef>
                <a:spcPts val="0"/>
              </a:spcBef>
              <a:spcAft>
                <a:spcPts val="0"/>
              </a:spcAft>
              <a:buSzPts val="1500"/>
              <a:buChar char="●"/>
              <a:defRPr/>
            </a:lvl7pPr>
            <a:lvl8pPr indent="-323850" lvl="7" marL="3657600" rtl="0" algn="ctr">
              <a:lnSpc>
                <a:spcPct val="115000"/>
              </a:lnSpc>
              <a:spcBef>
                <a:spcPts val="0"/>
              </a:spcBef>
              <a:spcAft>
                <a:spcPts val="0"/>
              </a:spcAft>
              <a:buSzPts val="1500"/>
              <a:buChar char="○"/>
              <a:defRPr/>
            </a:lvl8pPr>
            <a:lvl9pPr indent="-323850" lvl="8" marL="4114800" rtl="0" algn="ctr">
              <a:lnSpc>
                <a:spcPct val="115000"/>
              </a:lnSpc>
              <a:spcBef>
                <a:spcPts val="0"/>
              </a:spcBef>
              <a:spcAft>
                <a:spcPts val="0"/>
              </a:spcAft>
              <a:buSzPts val="1500"/>
              <a:buChar char="■"/>
              <a:defRPr/>
            </a:lvl9pPr>
          </a:lstStyle>
          <a:p/>
        </p:txBody>
      </p:sp>
      <p:sp>
        <p:nvSpPr>
          <p:cNvPr id="130" name="Google Shape;130;g2a2beb7a7e3_1_1115"/>
          <p:cNvSpPr txBox="1"/>
          <p:nvPr>
            <p:ph idx="12" type="sldNum"/>
          </p:nvPr>
        </p:nvSpPr>
        <p:spPr>
          <a:xfrm>
            <a:off x="11187645" y="6058224"/>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 name="Shape 131"/>
        <p:cNvGrpSpPr/>
        <p:nvPr/>
      </p:nvGrpSpPr>
      <p:grpSpPr>
        <a:xfrm>
          <a:off x="0" y="0"/>
          <a:ext cx="0" cy="0"/>
          <a:chOff x="0" y="0"/>
          <a:chExt cx="0" cy="0"/>
        </a:xfrm>
      </p:grpSpPr>
      <p:sp>
        <p:nvSpPr>
          <p:cNvPr id="132" name="Google Shape;132;g2a2beb7a7e3_1_1128"/>
          <p:cNvSpPr txBox="1"/>
          <p:nvPr>
            <p:ph idx="12" type="sldNum"/>
          </p:nvPr>
        </p:nvSpPr>
        <p:spPr>
          <a:xfrm>
            <a:off x="11187645" y="6058224"/>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133" name="Shape 133"/>
        <p:cNvGrpSpPr/>
        <p:nvPr/>
      </p:nvGrpSpPr>
      <p:grpSpPr>
        <a:xfrm>
          <a:off x="0" y="0"/>
          <a:ext cx="0" cy="0"/>
          <a:chOff x="0" y="0"/>
          <a:chExt cx="0" cy="0"/>
        </a:xfrm>
      </p:grpSpPr>
      <p:sp>
        <p:nvSpPr>
          <p:cNvPr id="134" name="Google Shape;134;g2a2beb7a7e3_1_1136"/>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135" name="Google Shape;135;g2a2beb7a7e3_1_1136"/>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1600"/>
              </a:spcBef>
              <a:spcAft>
                <a:spcPts val="0"/>
              </a:spcAft>
              <a:buClr>
                <a:srgbClr val="888888"/>
              </a:buClr>
              <a:buSzPts val="2000"/>
              <a:buNone/>
              <a:defRPr sz="2000">
                <a:solidFill>
                  <a:srgbClr val="888888"/>
                </a:solidFill>
              </a:defRPr>
            </a:lvl2pPr>
            <a:lvl3pPr indent="-228600" lvl="2" marL="1371600" rtl="0" algn="l">
              <a:lnSpc>
                <a:spcPct val="90000"/>
              </a:lnSpc>
              <a:spcBef>
                <a:spcPts val="1600"/>
              </a:spcBef>
              <a:spcAft>
                <a:spcPts val="0"/>
              </a:spcAft>
              <a:buClr>
                <a:srgbClr val="888888"/>
              </a:buClr>
              <a:buSzPts val="1800"/>
              <a:buNone/>
              <a:defRPr sz="1800">
                <a:solidFill>
                  <a:srgbClr val="888888"/>
                </a:solidFill>
              </a:defRPr>
            </a:lvl3pPr>
            <a:lvl4pPr indent="-228600" lvl="3" marL="1828800" rtl="0" algn="l">
              <a:lnSpc>
                <a:spcPct val="90000"/>
              </a:lnSpc>
              <a:spcBef>
                <a:spcPts val="1600"/>
              </a:spcBef>
              <a:spcAft>
                <a:spcPts val="0"/>
              </a:spcAft>
              <a:buClr>
                <a:srgbClr val="888888"/>
              </a:buClr>
              <a:buSzPts val="1600"/>
              <a:buNone/>
              <a:defRPr sz="1600">
                <a:solidFill>
                  <a:srgbClr val="888888"/>
                </a:solidFill>
              </a:defRPr>
            </a:lvl4pPr>
            <a:lvl5pPr indent="-228600" lvl="4" marL="2286000" rtl="0" algn="l">
              <a:lnSpc>
                <a:spcPct val="90000"/>
              </a:lnSpc>
              <a:spcBef>
                <a:spcPts val="1600"/>
              </a:spcBef>
              <a:spcAft>
                <a:spcPts val="0"/>
              </a:spcAft>
              <a:buClr>
                <a:srgbClr val="888888"/>
              </a:buClr>
              <a:buSzPts val="1600"/>
              <a:buNone/>
              <a:defRPr sz="1600">
                <a:solidFill>
                  <a:srgbClr val="888888"/>
                </a:solidFill>
              </a:defRPr>
            </a:lvl5pPr>
            <a:lvl6pPr indent="-228600" lvl="5" marL="2743200" rtl="0" algn="l">
              <a:lnSpc>
                <a:spcPct val="90000"/>
              </a:lnSpc>
              <a:spcBef>
                <a:spcPts val="1600"/>
              </a:spcBef>
              <a:spcAft>
                <a:spcPts val="0"/>
              </a:spcAft>
              <a:buClr>
                <a:srgbClr val="888888"/>
              </a:buClr>
              <a:buSzPts val="1600"/>
              <a:buNone/>
              <a:defRPr sz="1600">
                <a:solidFill>
                  <a:srgbClr val="888888"/>
                </a:solidFill>
              </a:defRPr>
            </a:lvl6pPr>
            <a:lvl7pPr indent="-228600" lvl="6" marL="3200400" rtl="0" algn="l">
              <a:lnSpc>
                <a:spcPct val="90000"/>
              </a:lnSpc>
              <a:spcBef>
                <a:spcPts val="1600"/>
              </a:spcBef>
              <a:spcAft>
                <a:spcPts val="0"/>
              </a:spcAft>
              <a:buClr>
                <a:srgbClr val="888888"/>
              </a:buClr>
              <a:buSzPts val="1600"/>
              <a:buNone/>
              <a:defRPr sz="1600">
                <a:solidFill>
                  <a:srgbClr val="888888"/>
                </a:solidFill>
              </a:defRPr>
            </a:lvl7pPr>
            <a:lvl8pPr indent="-228600" lvl="7" marL="3657600" rtl="0" algn="l">
              <a:lnSpc>
                <a:spcPct val="90000"/>
              </a:lnSpc>
              <a:spcBef>
                <a:spcPts val="1600"/>
              </a:spcBef>
              <a:spcAft>
                <a:spcPts val="0"/>
              </a:spcAft>
              <a:buClr>
                <a:srgbClr val="888888"/>
              </a:buClr>
              <a:buSzPts val="1600"/>
              <a:buNone/>
              <a:defRPr sz="1600">
                <a:solidFill>
                  <a:srgbClr val="888888"/>
                </a:solidFill>
              </a:defRPr>
            </a:lvl8pPr>
            <a:lvl9pPr indent="-228600" lvl="8" marL="4114800" rtl="0" algn="l">
              <a:lnSpc>
                <a:spcPct val="90000"/>
              </a:lnSpc>
              <a:spcBef>
                <a:spcPts val="1600"/>
              </a:spcBef>
              <a:spcAft>
                <a:spcPts val="1600"/>
              </a:spcAft>
              <a:buClr>
                <a:srgbClr val="888888"/>
              </a:buClr>
              <a:buSzPts val="1600"/>
              <a:buNone/>
              <a:defRPr sz="1600">
                <a:solidFill>
                  <a:srgbClr val="888888"/>
                </a:solidFill>
              </a:defRPr>
            </a:lvl9pPr>
          </a:lstStyle>
          <a:p/>
        </p:txBody>
      </p:sp>
      <p:sp>
        <p:nvSpPr>
          <p:cNvPr id="136" name="Google Shape;136;g2a2beb7a7e3_1_113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7" name="Google Shape;137;g2a2beb7a7e3_1_113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8" name="Google Shape;138;g2a2beb7a7e3_1_113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sp>
        <p:nvSpPr>
          <p:cNvPr id="39" name="Google Shape;39;g2a2beb7a7e3_1_113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700"/>
              <a:buNone/>
              <a:defRPr b="1" sz="3600"/>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40" name="Google Shape;40;g2a2beb7a7e3_1_113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 name="Google Shape;41;g2a2beb7a7e3_1_113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2" name="Google Shape;42;g2a2beb7a7e3_1_113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marR="0" rtl="0" algn="r">
              <a:lnSpc>
                <a:spcPct val="100000"/>
              </a:lnSpc>
              <a:spcBef>
                <a:spcPts val="0"/>
              </a:spcBef>
              <a:spcAft>
                <a:spcPts val="0"/>
              </a:spcAft>
              <a:buClr>
                <a:srgbClr val="000000"/>
              </a:buClr>
              <a:buSzPts val="1300"/>
              <a:buFont typeface="Arial"/>
              <a:buNone/>
              <a:defRPr sz="1600"/>
            </a:lvl1pPr>
            <a:lvl2pPr indent="0" lvl="1" marL="0" marR="0" rtl="0" algn="r">
              <a:lnSpc>
                <a:spcPct val="100000"/>
              </a:lnSpc>
              <a:spcBef>
                <a:spcPts val="0"/>
              </a:spcBef>
              <a:spcAft>
                <a:spcPts val="0"/>
              </a:spcAft>
              <a:buClr>
                <a:srgbClr val="000000"/>
              </a:buClr>
              <a:buSzPts val="1300"/>
              <a:buFont typeface="Arial"/>
              <a:buNone/>
              <a:defRPr sz="1600"/>
            </a:lvl2pPr>
            <a:lvl3pPr indent="0" lvl="2" marL="0" marR="0" rtl="0" algn="r">
              <a:lnSpc>
                <a:spcPct val="100000"/>
              </a:lnSpc>
              <a:spcBef>
                <a:spcPts val="0"/>
              </a:spcBef>
              <a:spcAft>
                <a:spcPts val="0"/>
              </a:spcAft>
              <a:buClr>
                <a:srgbClr val="000000"/>
              </a:buClr>
              <a:buSzPts val="1300"/>
              <a:buFont typeface="Arial"/>
              <a:buNone/>
              <a:defRPr sz="1600"/>
            </a:lvl3pPr>
            <a:lvl4pPr indent="0" lvl="3" marL="0" marR="0" rtl="0" algn="r">
              <a:lnSpc>
                <a:spcPct val="100000"/>
              </a:lnSpc>
              <a:spcBef>
                <a:spcPts val="0"/>
              </a:spcBef>
              <a:spcAft>
                <a:spcPts val="0"/>
              </a:spcAft>
              <a:buClr>
                <a:srgbClr val="000000"/>
              </a:buClr>
              <a:buSzPts val="1300"/>
              <a:buFont typeface="Arial"/>
              <a:buNone/>
              <a:defRPr sz="1600"/>
            </a:lvl4pPr>
            <a:lvl5pPr indent="0" lvl="4" marL="0" marR="0" rtl="0" algn="r">
              <a:lnSpc>
                <a:spcPct val="100000"/>
              </a:lnSpc>
              <a:spcBef>
                <a:spcPts val="0"/>
              </a:spcBef>
              <a:spcAft>
                <a:spcPts val="0"/>
              </a:spcAft>
              <a:buClr>
                <a:srgbClr val="000000"/>
              </a:buClr>
              <a:buSzPts val="1300"/>
              <a:buFont typeface="Arial"/>
              <a:buNone/>
              <a:defRPr sz="1600"/>
            </a:lvl5pPr>
            <a:lvl6pPr indent="0" lvl="5" marL="0" marR="0" rtl="0" algn="r">
              <a:lnSpc>
                <a:spcPct val="100000"/>
              </a:lnSpc>
              <a:spcBef>
                <a:spcPts val="0"/>
              </a:spcBef>
              <a:spcAft>
                <a:spcPts val="0"/>
              </a:spcAft>
              <a:buClr>
                <a:srgbClr val="000000"/>
              </a:buClr>
              <a:buSzPts val="1300"/>
              <a:buFont typeface="Arial"/>
              <a:buNone/>
              <a:defRPr sz="1600"/>
            </a:lvl6pPr>
            <a:lvl7pPr indent="0" lvl="6" marL="0" marR="0" rtl="0" algn="r">
              <a:lnSpc>
                <a:spcPct val="100000"/>
              </a:lnSpc>
              <a:spcBef>
                <a:spcPts val="0"/>
              </a:spcBef>
              <a:spcAft>
                <a:spcPts val="0"/>
              </a:spcAft>
              <a:buClr>
                <a:srgbClr val="000000"/>
              </a:buClr>
              <a:buSzPts val="1300"/>
              <a:buFont typeface="Arial"/>
              <a:buNone/>
              <a:defRPr sz="1600"/>
            </a:lvl7pPr>
            <a:lvl8pPr indent="0" lvl="7" marL="0" marR="0" rtl="0" algn="r">
              <a:lnSpc>
                <a:spcPct val="100000"/>
              </a:lnSpc>
              <a:spcBef>
                <a:spcPts val="0"/>
              </a:spcBef>
              <a:spcAft>
                <a:spcPts val="0"/>
              </a:spcAft>
              <a:buClr>
                <a:srgbClr val="000000"/>
              </a:buClr>
              <a:buSzPts val="1300"/>
              <a:buFont typeface="Arial"/>
              <a:buNone/>
              <a:defRPr sz="1600"/>
            </a:lvl8pPr>
            <a:lvl9pPr indent="0" lvl="8" marL="0" marR="0" rtl="0" algn="r">
              <a:lnSpc>
                <a:spcPct val="100000"/>
              </a:lnSpc>
              <a:spcBef>
                <a:spcPts val="0"/>
              </a:spcBef>
              <a:spcAft>
                <a:spcPts val="0"/>
              </a:spcAft>
              <a:buClr>
                <a:srgbClr val="000000"/>
              </a:buClr>
              <a:buSzPts val="1300"/>
              <a:buFont typeface="Arial"/>
              <a:buNone/>
              <a:defRPr sz="1600"/>
            </a:lvl9pPr>
          </a:lstStyle>
          <a:p>
            <a:pPr indent="0" lvl="0" marL="0" rtl="0" algn="r">
              <a:spcBef>
                <a:spcPts val="0"/>
              </a:spcBef>
              <a:spcAft>
                <a:spcPts val="0"/>
              </a:spcAft>
              <a:buNone/>
            </a:pPr>
            <a:r>
              <a:rPr lang="en-US"/>
              <a:t>p. </a:t>
            </a:r>
            <a:fld id="{00000000-1234-1234-1234-123412341234}" type="slidenum">
              <a:rPr b="0" i="0" lang="en-US" u="none" cap="none" strike="noStrike">
                <a:solidFill>
                  <a:schemeClr val="dk2"/>
                </a:solidFill>
                <a:latin typeface="Nunito"/>
                <a:ea typeface="Nunito"/>
                <a:cs typeface="Nunito"/>
                <a:sym typeface="Nunito"/>
              </a:rPr>
              <a:t>‹#›</a:t>
            </a:fld>
            <a:endParaRPr b="0" i="0" u="none" cap="none" strike="noStrike">
              <a:solidFill>
                <a:schemeClr val="dk2"/>
              </a:solidFill>
              <a:latin typeface="Nunito"/>
              <a:ea typeface="Nunito"/>
              <a:cs typeface="Nunito"/>
              <a:sym typeface="Nuni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43" name="Shape 43"/>
        <p:cNvGrpSpPr/>
        <p:nvPr/>
      </p:nvGrpSpPr>
      <p:grpSpPr>
        <a:xfrm>
          <a:off x="0" y="0"/>
          <a:ext cx="0" cy="0"/>
          <a:chOff x="0" y="0"/>
          <a:chExt cx="0" cy="0"/>
        </a:xfrm>
      </p:grpSpPr>
      <p:sp>
        <p:nvSpPr>
          <p:cNvPr id="44" name="Google Shape;44;g2a2beb7a7e3_1_1043"/>
          <p:cNvSpPr/>
          <p:nvPr/>
        </p:nvSpPr>
        <p:spPr>
          <a:xfrm flipH="1">
            <a:off x="6342900" y="3079200"/>
            <a:ext cx="5849100" cy="3778800"/>
          </a:xfrm>
          <a:prstGeom prst="rtTriangl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5" name="Google Shape;45;g2a2beb7a7e3_1_1043"/>
          <p:cNvGrpSpPr/>
          <p:nvPr/>
        </p:nvGrpSpPr>
        <p:grpSpPr>
          <a:xfrm>
            <a:off x="7458695" y="5281486"/>
            <a:ext cx="3880117" cy="1576482"/>
            <a:chOff x="6917201" y="0"/>
            <a:chExt cx="2227776" cy="863400"/>
          </a:xfrm>
        </p:grpSpPr>
        <p:sp>
          <p:nvSpPr>
            <p:cNvPr id="46" name="Google Shape;46;g2a2beb7a7e3_1_1043"/>
            <p:cNvSpPr/>
            <p:nvPr/>
          </p:nvSpPr>
          <p:spPr>
            <a:xfrm>
              <a:off x="7641677" y="0"/>
              <a:ext cx="1503300" cy="863400"/>
            </a:xfrm>
            <a:prstGeom prst="parallelogram">
              <a:avLst>
                <a:gd fmla="val 158024" name="adj"/>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g2a2beb7a7e3_1_1043"/>
            <p:cNvSpPr/>
            <p:nvPr/>
          </p:nvSpPr>
          <p:spPr>
            <a:xfrm>
              <a:off x="7279439" y="0"/>
              <a:ext cx="1503300" cy="863400"/>
            </a:xfrm>
            <a:prstGeom prst="parallelogram">
              <a:avLst>
                <a:gd fmla="val 158024" name="adj"/>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g2a2beb7a7e3_1_1043"/>
            <p:cNvSpPr/>
            <p:nvPr/>
          </p:nvSpPr>
          <p:spPr>
            <a:xfrm>
              <a:off x="6917201" y="0"/>
              <a:ext cx="1503300" cy="863400"/>
            </a:xfrm>
            <a:prstGeom prst="parallelogram">
              <a:avLst>
                <a:gd fmla="val 158024" name="adj"/>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 name="Google Shape;49;g2a2beb7a7e3_1_1043"/>
          <p:cNvGrpSpPr/>
          <p:nvPr/>
        </p:nvGrpSpPr>
        <p:grpSpPr>
          <a:xfrm>
            <a:off x="265764" y="3"/>
            <a:ext cx="3727292" cy="1444382"/>
            <a:chOff x="6917201" y="0"/>
            <a:chExt cx="2227776" cy="863400"/>
          </a:xfrm>
        </p:grpSpPr>
        <p:sp>
          <p:nvSpPr>
            <p:cNvPr id="50" name="Google Shape;50;g2a2beb7a7e3_1_1043"/>
            <p:cNvSpPr/>
            <p:nvPr/>
          </p:nvSpPr>
          <p:spPr>
            <a:xfrm>
              <a:off x="7641677" y="0"/>
              <a:ext cx="1503300" cy="863400"/>
            </a:xfrm>
            <a:prstGeom prst="parallelogram">
              <a:avLst>
                <a:gd fmla="val 158024" name="adj"/>
              </a:avLst>
            </a:prstGeom>
            <a:solidFill>
              <a:schemeClr val="dk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g2a2beb7a7e3_1_1043"/>
            <p:cNvSpPr/>
            <p:nvPr/>
          </p:nvSpPr>
          <p:spPr>
            <a:xfrm>
              <a:off x="7279439" y="0"/>
              <a:ext cx="1503300" cy="863400"/>
            </a:xfrm>
            <a:prstGeom prst="parallelogram">
              <a:avLst>
                <a:gd fmla="val 158024" name="adj"/>
              </a:avLst>
            </a:prstGeom>
            <a:solidFill>
              <a:schemeClr val="dk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2a2beb7a7e3_1_1043"/>
            <p:cNvSpPr/>
            <p:nvPr/>
          </p:nvSpPr>
          <p:spPr>
            <a:xfrm>
              <a:off x="6917201" y="0"/>
              <a:ext cx="1503300" cy="863400"/>
            </a:xfrm>
            <a:prstGeom prst="parallelogram">
              <a:avLst>
                <a:gd fmla="val 158024" name="adj"/>
              </a:avLst>
            </a:prstGeom>
            <a:solidFill>
              <a:schemeClr val="dk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 name="Google Shape;53;g2a2beb7a7e3_1_1043"/>
          <p:cNvSpPr txBox="1"/>
          <p:nvPr>
            <p:ph type="title"/>
          </p:nvPr>
        </p:nvSpPr>
        <p:spPr>
          <a:xfrm>
            <a:off x="2518245" y="2328133"/>
            <a:ext cx="7170000" cy="2194800"/>
          </a:xfrm>
          <a:prstGeom prst="rect">
            <a:avLst/>
          </a:prstGeom>
          <a:noFill/>
          <a:ln>
            <a:noFill/>
          </a:ln>
        </p:spPr>
        <p:txBody>
          <a:bodyPr anchorCtr="0" anchor="ctr" bIns="121900" lIns="121900" spcFirstLastPara="1" rIns="121900" wrap="square" tIns="121900">
            <a:normAutofit/>
          </a:bodyPr>
          <a:lstStyle>
            <a:lvl1pPr lvl="0" rtl="0" algn="ctr">
              <a:lnSpc>
                <a:spcPct val="100000"/>
              </a:lnSpc>
              <a:spcBef>
                <a:spcPts val="0"/>
              </a:spcBef>
              <a:spcAft>
                <a:spcPts val="0"/>
              </a:spcAft>
              <a:buClr>
                <a:schemeClr val="dk2"/>
              </a:buClr>
              <a:buSzPts val="4300"/>
              <a:buNone/>
              <a:defRPr sz="4300">
                <a:solidFill>
                  <a:schemeClr val="dk2"/>
                </a:solidFill>
              </a:defRPr>
            </a:lvl1pPr>
            <a:lvl2pPr lvl="1" rtl="0" algn="ctr">
              <a:lnSpc>
                <a:spcPct val="100000"/>
              </a:lnSpc>
              <a:spcBef>
                <a:spcPts val="0"/>
              </a:spcBef>
              <a:spcAft>
                <a:spcPts val="0"/>
              </a:spcAft>
              <a:buClr>
                <a:schemeClr val="dk2"/>
              </a:buClr>
              <a:buSzPts val="4300"/>
              <a:buNone/>
              <a:defRPr sz="4300">
                <a:solidFill>
                  <a:schemeClr val="dk2"/>
                </a:solidFill>
              </a:defRPr>
            </a:lvl2pPr>
            <a:lvl3pPr lvl="2" rtl="0" algn="ctr">
              <a:lnSpc>
                <a:spcPct val="100000"/>
              </a:lnSpc>
              <a:spcBef>
                <a:spcPts val="0"/>
              </a:spcBef>
              <a:spcAft>
                <a:spcPts val="0"/>
              </a:spcAft>
              <a:buClr>
                <a:schemeClr val="dk2"/>
              </a:buClr>
              <a:buSzPts val="4300"/>
              <a:buNone/>
              <a:defRPr sz="4300">
                <a:solidFill>
                  <a:schemeClr val="dk2"/>
                </a:solidFill>
              </a:defRPr>
            </a:lvl3pPr>
            <a:lvl4pPr lvl="3" rtl="0" algn="ctr">
              <a:lnSpc>
                <a:spcPct val="100000"/>
              </a:lnSpc>
              <a:spcBef>
                <a:spcPts val="0"/>
              </a:spcBef>
              <a:spcAft>
                <a:spcPts val="0"/>
              </a:spcAft>
              <a:buClr>
                <a:schemeClr val="dk2"/>
              </a:buClr>
              <a:buSzPts val="4300"/>
              <a:buNone/>
              <a:defRPr sz="4300">
                <a:solidFill>
                  <a:schemeClr val="dk2"/>
                </a:solidFill>
              </a:defRPr>
            </a:lvl4pPr>
            <a:lvl5pPr lvl="4" rtl="0" algn="ctr">
              <a:lnSpc>
                <a:spcPct val="100000"/>
              </a:lnSpc>
              <a:spcBef>
                <a:spcPts val="0"/>
              </a:spcBef>
              <a:spcAft>
                <a:spcPts val="0"/>
              </a:spcAft>
              <a:buClr>
                <a:schemeClr val="dk2"/>
              </a:buClr>
              <a:buSzPts val="4300"/>
              <a:buNone/>
              <a:defRPr sz="4300">
                <a:solidFill>
                  <a:schemeClr val="dk2"/>
                </a:solidFill>
              </a:defRPr>
            </a:lvl5pPr>
            <a:lvl6pPr lvl="5" rtl="0" algn="ctr">
              <a:lnSpc>
                <a:spcPct val="100000"/>
              </a:lnSpc>
              <a:spcBef>
                <a:spcPts val="0"/>
              </a:spcBef>
              <a:spcAft>
                <a:spcPts val="0"/>
              </a:spcAft>
              <a:buClr>
                <a:schemeClr val="dk2"/>
              </a:buClr>
              <a:buSzPts val="4300"/>
              <a:buNone/>
              <a:defRPr sz="4300">
                <a:solidFill>
                  <a:schemeClr val="dk2"/>
                </a:solidFill>
              </a:defRPr>
            </a:lvl6pPr>
            <a:lvl7pPr lvl="6" rtl="0" algn="ctr">
              <a:lnSpc>
                <a:spcPct val="100000"/>
              </a:lnSpc>
              <a:spcBef>
                <a:spcPts val="0"/>
              </a:spcBef>
              <a:spcAft>
                <a:spcPts val="0"/>
              </a:spcAft>
              <a:buClr>
                <a:schemeClr val="dk2"/>
              </a:buClr>
              <a:buSzPts val="4300"/>
              <a:buNone/>
              <a:defRPr sz="4300">
                <a:solidFill>
                  <a:schemeClr val="dk2"/>
                </a:solidFill>
              </a:defRPr>
            </a:lvl7pPr>
            <a:lvl8pPr lvl="7" rtl="0" algn="ctr">
              <a:lnSpc>
                <a:spcPct val="100000"/>
              </a:lnSpc>
              <a:spcBef>
                <a:spcPts val="0"/>
              </a:spcBef>
              <a:spcAft>
                <a:spcPts val="0"/>
              </a:spcAft>
              <a:buClr>
                <a:schemeClr val="dk2"/>
              </a:buClr>
              <a:buSzPts val="4300"/>
              <a:buNone/>
              <a:defRPr sz="4300">
                <a:solidFill>
                  <a:schemeClr val="dk2"/>
                </a:solidFill>
              </a:defRPr>
            </a:lvl8pPr>
            <a:lvl9pPr lvl="8" rtl="0" algn="ctr">
              <a:lnSpc>
                <a:spcPct val="100000"/>
              </a:lnSpc>
              <a:spcBef>
                <a:spcPts val="0"/>
              </a:spcBef>
              <a:spcAft>
                <a:spcPts val="0"/>
              </a:spcAft>
              <a:buClr>
                <a:schemeClr val="dk2"/>
              </a:buClr>
              <a:buSzPts val="4300"/>
              <a:buNone/>
              <a:defRPr sz="4300">
                <a:solidFill>
                  <a:schemeClr val="dk2"/>
                </a:solidFill>
              </a:defRPr>
            </a:lvl9pPr>
          </a:lstStyle>
          <a:p/>
        </p:txBody>
      </p:sp>
      <p:sp>
        <p:nvSpPr>
          <p:cNvPr id="54" name="Google Shape;54;g2a2beb7a7e3_1_1043"/>
          <p:cNvSpPr txBox="1"/>
          <p:nvPr>
            <p:ph idx="12" type="sldNum"/>
          </p:nvPr>
        </p:nvSpPr>
        <p:spPr>
          <a:xfrm>
            <a:off x="11187645" y="6058224"/>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55" name="Shape 55"/>
        <p:cNvGrpSpPr/>
        <p:nvPr/>
      </p:nvGrpSpPr>
      <p:grpSpPr>
        <a:xfrm>
          <a:off x="0" y="0"/>
          <a:ext cx="0" cy="0"/>
          <a:chOff x="0" y="0"/>
          <a:chExt cx="0" cy="0"/>
        </a:xfrm>
      </p:grpSpPr>
      <p:sp>
        <p:nvSpPr>
          <p:cNvPr id="56" name="Google Shape;56;g2a2beb7a7e3_1_1055"/>
          <p:cNvSpPr/>
          <p:nvPr/>
        </p:nvSpPr>
        <p:spPr>
          <a:xfrm flipH="1">
            <a:off x="4776900" y="2067600"/>
            <a:ext cx="7415100" cy="4790400"/>
          </a:xfrm>
          <a:prstGeom prst="rtTriangle">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g2a2beb7a7e3_1_1055"/>
          <p:cNvSpPr/>
          <p:nvPr/>
        </p:nvSpPr>
        <p:spPr>
          <a:xfrm>
            <a:off x="41" y="3766000"/>
            <a:ext cx="9827100" cy="30921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g2a2beb7a7e3_1_1055"/>
          <p:cNvSpPr/>
          <p:nvPr/>
        </p:nvSpPr>
        <p:spPr>
          <a:xfrm>
            <a:off x="270967" y="275000"/>
            <a:ext cx="116499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g2a2beb7a7e3_1_1055"/>
          <p:cNvSpPr txBox="1"/>
          <p:nvPr>
            <p:ph type="title"/>
          </p:nvPr>
        </p:nvSpPr>
        <p:spPr>
          <a:xfrm>
            <a:off x="1092200" y="1127467"/>
            <a:ext cx="10007700" cy="12729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4000"/>
              <a:buNone/>
              <a:defRPr sz="4000"/>
            </a:lvl1pPr>
            <a:lvl2pPr lvl="1" rtl="0" algn="l">
              <a:lnSpc>
                <a:spcPct val="100000"/>
              </a:lnSpc>
              <a:spcBef>
                <a:spcPts val="0"/>
              </a:spcBef>
              <a:spcAft>
                <a:spcPts val="0"/>
              </a:spcAft>
              <a:buSzPts val="4000"/>
              <a:buNone/>
              <a:defRPr sz="4000"/>
            </a:lvl2pPr>
            <a:lvl3pPr lvl="2" rtl="0" algn="l">
              <a:lnSpc>
                <a:spcPct val="100000"/>
              </a:lnSpc>
              <a:spcBef>
                <a:spcPts val="0"/>
              </a:spcBef>
              <a:spcAft>
                <a:spcPts val="0"/>
              </a:spcAft>
              <a:buSzPts val="4000"/>
              <a:buNone/>
              <a:defRPr sz="4000"/>
            </a:lvl3pPr>
            <a:lvl4pPr lvl="3" rtl="0" algn="l">
              <a:lnSpc>
                <a:spcPct val="100000"/>
              </a:lnSpc>
              <a:spcBef>
                <a:spcPts val="0"/>
              </a:spcBef>
              <a:spcAft>
                <a:spcPts val="0"/>
              </a:spcAft>
              <a:buSzPts val="4000"/>
              <a:buNone/>
              <a:defRPr sz="4000"/>
            </a:lvl4pPr>
            <a:lvl5pPr lvl="4" rtl="0" algn="l">
              <a:lnSpc>
                <a:spcPct val="100000"/>
              </a:lnSpc>
              <a:spcBef>
                <a:spcPts val="0"/>
              </a:spcBef>
              <a:spcAft>
                <a:spcPts val="0"/>
              </a:spcAft>
              <a:buSzPts val="4000"/>
              <a:buNone/>
              <a:defRPr sz="4000"/>
            </a:lvl5pPr>
            <a:lvl6pPr lvl="5" rtl="0" algn="l">
              <a:lnSpc>
                <a:spcPct val="100000"/>
              </a:lnSpc>
              <a:spcBef>
                <a:spcPts val="0"/>
              </a:spcBef>
              <a:spcAft>
                <a:spcPts val="0"/>
              </a:spcAft>
              <a:buSzPts val="4000"/>
              <a:buNone/>
              <a:defRPr sz="4000"/>
            </a:lvl6pPr>
            <a:lvl7pPr lvl="6" rtl="0" algn="l">
              <a:lnSpc>
                <a:spcPct val="100000"/>
              </a:lnSpc>
              <a:spcBef>
                <a:spcPts val="0"/>
              </a:spcBef>
              <a:spcAft>
                <a:spcPts val="0"/>
              </a:spcAft>
              <a:buSzPts val="4000"/>
              <a:buNone/>
              <a:defRPr sz="4000"/>
            </a:lvl7pPr>
            <a:lvl8pPr lvl="7" rtl="0" algn="l">
              <a:lnSpc>
                <a:spcPct val="100000"/>
              </a:lnSpc>
              <a:spcBef>
                <a:spcPts val="0"/>
              </a:spcBef>
              <a:spcAft>
                <a:spcPts val="0"/>
              </a:spcAft>
              <a:buSzPts val="4000"/>
              <a:buNone/>
              <a:defRPr sz="4000"/>
            </a:lvl8pPr>
            <a:lvl9pPr lvl="8" rtl="0" algn="l">
              <a:lnSpc>
                <a:spcPct val="100000"/>
              </a:lnSpc>
              <a:spcBef>
                <a:spcPts val="0"/>
              </a:spcBef>
              <a:spcAft>
                <a:spcPts val="0"/>
              </a:spcAft>
              <a:buSzPts val="4000"/>
              <a:buNone/>
              <a:defRPr sz="4000"/>
            </a:lvl9pPr>
          </a:lstStyle>
          <a:p/>
        </p:txBody>
      </p:sp>
      <p:sp>
        <p:nvSpPr>
          <p:cNvPr id="60" name="Google Shape;60;g2a2beb7a7e3_1_1055"/>
          <p:cNvSpPr txBox="1"/>
          <p:nvPr>
            <p:ph idx="1" type="body"/>
          </p:nvPr>
        </p:nvSpPr>
        <p:spPr>
          <a:xfrm>
            <a:off x="1092200" y="2654300"/>
            <a:ext cx="10007700" cy="3264000"/>
          </a:xfrm>
          <a:prstGeom prst="rect">
            <a:avLst/>
          </a:prstGeom>
          <a:noFill/>
          <a:ln>
            <a:noFill/>
          </a:ln>
        </p:spPr>
        <p:txBody>
          <a:bodyPr anchorCtr="0" anchor="t" bIns="121900" lIns="121900" spcFirstLastPara="1" rIns="121900" wrap="square" tIns="121900">
            <a:normAutofit/>
          </a:bodyPr>
          <a:lstStyle>
            <a:lvl1pPr indent="-336550" lvl="0" marL="457200" rtl="0" algn="l">
              <a:lnSpc>
                <a:spcPct val="115000"/>
              </a:lnSpc>
              <a:spcBef>
                <a:spcPts val="0"/>
              </a:spcBef>
              <a:spcAft>
                <a:spcPts val="0"/>
              </a:spcAft>
              <a:buSzPts val="1700"/>
              <a:buChar char="●"/>
              <a:defRPr/>
            </a:lvl1pPr>
            <a:lvl2pPr indent="-323850" lvl="1" marL="914400" rtl="0" algn="l">
              <a:lnSpc>
                <a:spcPct val="115000"/>
              </a:lnSpc>
              <a:spcBef>
                <a:spcPts val="0"/>
              </a:spcBef>
              <a:spcAft>
                <a:spcPts val="0"/>
              </a:spcAft>
              <a:buSzPts val="1500"/>
              <a:buChar char="○"/>
              <a:defRPr/>
            </a:lvl2pPr>
            <a:lvl3pPr indent="-323850" lvl="2" marL="1371600" rtl="0" algn="l">
              <a:lnSpc>
                <a:spcPct val="115000"/>
              </a:lnSpc>
              <a:spcBef>
                <a:spcPts val="0"/>
              </a:spcBef>
              <a:spcAft>
                <a:spcPts val="0"/>
              </a:spcAft>
              <a:buSzPts val="1500"/>
              <a:buChar char="■"/>
              <a:defRPr/>
            </a:lvl3pPr>
            <a:lvl4pPr indent="-323850" lvl="3" marL="1828800" rtl="0" algn="l">
              <a:lnSpc>
                <a:spcPct val="115000"/>
              </a:lnSpc>
              <a:spcBef>
                <a:spcPts val="0"/>
              </a:spcBef>
              <a:spcAft>
                <a:spcPts val="0"/>
              </a:spcAft>
              <a:buSzPts val="1500"/>
              <a:buChar char="●"/>
              <a:defRPr/>
            </a:lvl4pPr>
            <a:lvl5pPr indent="-323850" lvl="4" marL="2286000" rtl="0" algn="l">
              <a:lnSpc>
                <a:spcPct val="115000"/>
              </a:lnSpc>
              <a:spcBef>
                <a:spcPts val="0"/>
              </a:spcBef>
              <a:spcAft>
                <a:spcPts val="0"/>
              </a:spcAft>
              <a:buSzPts val="1500"/>
              <a:buChar char="○"/>
              <a:defRPr/>
            </a:lvl5pPr>
            <a:lvl6pPr indent="-323850" lvl="5" marL="2743200" rtl="0" algn="l">
              <a:lnSpc>
                <a:spcPct val="115000"/>
              </a:lnSpc>
              <a:spcBef>
                <a:spcPts val="0"/>
              </a:spcBef>
              <a:spcAft>
                <a:spcPts val="0"/>
              </a:spcAft>
              <a:buSzPts val="1500"/>
              <a:buChar char="■"/>
              <a:defRPr/>
            </a:lvl6pPr>
            <a:lvl7pPr indent="-323850" lvl="6" marL="3200400" rtl="0" algn="l">
              <a:lnSpc>
                <a:spcPct val="115000"/>
              </a:lnSpc>
              <a:spcBef>
                <a:spcPts val="0"/>
              </a:spcBef>
              <a:spcAft>
                <a:spcPts val="0"/>
              </a:spcAft>
              <a:buSzPts val="1500"/>
              <a:buChar char="●"/>
              <a:defRPr/>
            </a:lvl7pPr>
            <a:lvl8pPr indent="-323850" lvl="7" marL="3657600" rtl="0" algn="l">
              <a:lnSpc>
                <a:spcPct val="115000"/>
              </a:lnSpc>
              <a:spcBef>
                <a:spcPts val="0"/>
              </a:spcBef>
              <a:spcAft>
                <a:spcPts val="0"/>
              </a:spcAft>
              <a:buSzPts val="1500"/>
              <a:buChar char="○"/>
              <a:defRPr/>
            </a:lvl8pPr>
            <a:lvl9pPr indent="-323850" lvl="8" marL="4114800" rtl="0" algn="l">
              <a:lnSpc>
                <a:spcPct val="115000"/>
              </a:lnSpc>
              <a:spcBef>
                <a:spcPts val="0"/>
              </a:spcBef>
              <a:spcAft>
                <a:spcPts val="0"/>
              </a:spcAft>
              <a:buSzPts val="1500"/>
              <a:buChar char="■"/>
              <a:defRPr/>
            </a:lvl9pPr>
          </a:lstStyle>
          <a:p/>
        </p:txBody>
      </p:sp>
      <p:sp>
        <p:nvSpPr>
          <p:cNvPr id="61" name="Google Shape;61;g2a2beb7a7e3_1_1055"/>
          <p:cNvSpPr txBox="1"/>
          <p:nvPr>
            <p:ph idx="12" type="sldNum"/>
          </p:nvPr>
        </p:nvSpPr>
        <p:spPr>
          <a:xfrm>
            <a:off x="11187645" y="6058224"/>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62" name="Shape 62"/>
        <p:cNvGrpSpPr/>
        <p:nvPr/>
      </p:nvGrpSpPr>
      <p:grpSpPr>
        <a:xfrm>
          <a:off x="0" y="0"/>
          <a:ext cx="0" cy="0"/>
          <a:chOff x="0" y="0"/>
          <a:chExt cx="0" cy="0"/>
        </a:xfrm>
      </p:grpSpPr>
      <p:sp>
        <p:nvSpPr>
          <p:cNvPr id="63" name="Google Shape;63;g26fd2720536_1_58"/>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64" name="Google Shape;64;g26fd2720536_1_58"/>
          <p:cNvSpPr txBox="1"/>
          <p:nvPr>
            <p:ph idx="12" type="sldNum"/>
          </p:nvPr>
        </p:nvSpPr>
        <p:spPr>
          <a:xfrm>
            <a:off x="11187645" y="6058224"/>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65" name="Shape 65"/>
        <p:cNvGrpSpPr/>
        <p:nvPr/>
      </p:nvGrpSpPr>
      <p:grpSpPr>
        <a:xfrm>
          <a:off x="0" y="0"/>
          <a:ext cx="0" cy="0"/>
          <a:chOff x="0" y="0"/>
          <a:chExt cx="0" cy="0"/>
        </a:xfrm>
      </p:grpSpPr>
      <p:sp>
        <p:nvSpPr>
          <p:cNvPr id="66" name="Google Shape;66;g2a2beb7a7e3_1_1062"/>
          <p:cNvSpPr/>
          <p:nvPr/>
        </p:nvSpPr>
        <p:spPr>
          <a:xfrm flipH="1">
            <a:off x="4776900" y="2067600"/>
            <a:ext cx="7415100" cy="4790400"/>
          </a:xfrm>
          <a:prstGeom prst="rtTriangle">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g2a2beb7a7e3_1_1062"/>
          <p:cNvSpPr/>
          <p:nvPr/>
        </p:nvSpPr>
        <p:spPr>
          <a:xfrm>
            <a:off x="41" y="3766000"/>
            <a:ext cx="9827100" cy="30921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g2a2beb7a7e3_1_1062"/>
          <p:cNvSpPr/>
          <p:nvPr/>
        </p:nvSpPr>
        <p:spPr>
          <a:xfrm>
            <a:off x="270967" y="275000"/>
            <a:ext cx="116499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g2a2beb7a7e3_1_1062"/>
          <p:cNvSpPr txBox="1"/>
          <p:nvPr>
            <p:ph type="title"/>
          </p:nvPr>
        </p:nvSpPr>
        <p:spPr>
          <a:xfrm>
            <a:off x="1092200" y="1127467"/>
            <a:ext cx="10007700" cy="12729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4000"/>
              <a:buNone/>
              <a:defRPr sz="4000"/>
            </a:lvl1pPr>
            <a:lvl2pPr lvl="1" rtl="0" algn="l">
              <a:lnSpc>
                <a:spcPct val="100000"/>
              </a:lnSpc>
              <a:spcBef>
                <a:spcPts val="0"/>
              </a:spcBef>
              <a:spcAft>
                <a:spcPts val="0"/>
              </a:spcAft>
              <a:buSzPts val="4000"/>
              <a:buNone/>
              <a:defRPr sz="4000"/>
            </a:lvl2pPr>
            <a:lvl3pPr lvl="2" rtl="0" algn="l">
              <a:lnSpc>
                <a:spcPct val="100000"/>
              </a:lnSpc>
              <a:spcBef>
                <a:spcPts val="0"/>
              </a:spcBef>
              <a:spcAft>
                <a:spcPts val="0"/>
              </a:spcAft>
              <a:buSzPts val="4000"/>
              <a:buNone/>
              <a:defRPr sz="4000"/>
            </a:lvl3pPr>
            <a:lvl4pPr lvl="3" rtl="0" algn="l">
              <a:lnSpc>
                <a:spcPct val="100000"/>
              </a:lnSpc>
              <a:spcBef>
                <a:spcPts val="0"/>
              </a:spcBef>
              <a:spcAft>
                <a:spcPts val="0"/>
              </a:spcAft>
              <a:buSzPts val="4000"/>
              <a:buNone/>
              <a:defRPr sz="4000"/>
            </a:lvl4pPr>
            <a:lvl5pPr lvl="4" rtl="0" algn="l">
              <a:lnSpc>
                <a:spcPct val="100000"/>
              </a:lnSpc>
              <a:spcBef>
                <a:spcPts val="0"/>
              </a:spcBef>
              <a:spcAft>
                <a:spcPts val="0"/>
              </a:spcAft>
              <a:buSzPts val="4000"/>
              <a:buNone/>
              <a:defRPr sz="4000"/>
            </a:lvl5pPr>
            <a:lvl6pPr lvl="5" rtl="0" algn="l">
              <a:lnSpc>
                <a:spcPct val="100000"/>
              </a:lnSpc>
              <a:spcBef>
                <a:spcPts val="0"/>
              </a:spcBef>
              <a:spcAft>
                <a:spcPts val="0"/>
              </a:spcAft>
              <a:buSzPts val="4000"/>
              <a:buNone/>
              <a:defRPr sz="4000"/>
            </a:lvl6pPr>
            <a:lvl7pPr lvl="6" rtl="0" algn="l">
              <a:lnSpc>
                <a:spcPct val="100000"/>
              </a:lnSpc>
              <a:spcBef>
                <a:spcPts val="0"/>
              </a:spcBef>
              <a:spcAft>
                <a:spcPts val="0"/>
              </a:spcAft>
              <a:buSzPts val="4000"/>
              <a:buNone/>
              <a:defRPr sz="4000"/>
            </a:lvl7pPr>
            <a:lvl8pPr lvl="7" rtl="0" algn="l">
              <a:lnSpc>
                <a:spcPct val="100000"/>
              </a:lnSpc>
              <a:spcBef>
                <a:spcPts val="0"/>
              </a:spcBef>
              <a:spcAft>
                <a:spcPts val="0"/>
              </a:spcAft>
              <a:buSzPts val="4000"/>
              <a:buNone/>
              <a:defRPr sz="4000"/>
            </a:lvl8pPr>
            <a:lvl9pPr lvl="8" rtl="0" algn="l">
              <a:lnSpc>
                <a:spcPct val="100000"/>
              </a:lnSpc>
              <a:spcBef>
                <a:spcPts val="0"/>
              </a:spcBef>
              <a:spcAft>
                <a:spcPts val="0"/>
              </a:spcAft>
              <a:buSzPts val="4000"/>
              <a:buNone/>
              <a:defRPr sz="4000"/>
            </a:lvl9pPr>
          </a:lstStyle>
          <a:p/>
        </p:txBody>
      </p:sp>
      <p:sp>
        <p:nvSpPr>
          <p:cNvPr id="70" name="Google Shape;70;g2a2beb7a7e3_1_1062"/>
          <p:cNvSpPr txBox="1"/>
          <p:nvPr>
            <p:ph idx="1" type="body"/>
          </p:nvPr>
        </p:nvSpPr>
        <p:spPr>
          <a:xfrm>
            <a:off x="1092200" y="2654300"/>
            <a:ext cx="4914900" cy="3264000"/>
          </a:xfrm>
          <a:prstGeom prst="rect">
            <a:avLst/>
          </a:prstGeom>
          <a:noFill/>
          <a:ln>
            <a:noFill/>
          </a:ln>
        </p:spPr>
        <p:txBody>
          <a:bodyPr anchorCtr="0" anchor="t" bIns="121900" lIns="121900" spcFirstLastPara="1" rIns="121900" wrap="square" tIns="121900">
            <a:normAutofit/>
          </a:bodyPr>
          <a:lstStyle>
            <a:lvl1pPr indent="-336550" lvl="0" marL="457200" rtl="0" algn="l">
              <a:lnSpc>
                <a:spcPct val="115000"/>
              </a:lnSpc>
              <a:spcBef>
                <a:spcPts val="0"/>
              </a:spcBef>
              <a:spcAft>
                <a:spcPts val="0"/>
              </a:spcAft>
              <a:buSzPts val="1700"/>
              <a:buChar char="●"/>
              <a:defRPr/>
            </a:lvl1pPr>
            <a:lvl2pPr indent="-323850" lvl="1" marL="914400" rtl="0" algn="l">
              <a:lnSpc>
                <a:spcPct val="115000"/>
              </a:lnSpc>
              <a:spcBef>
                <a:spcPts val="0"/>
              </a:spcBef>
              <a:spcAft>
                <a:spcPts val="0"/>
              </a:spcAft>
              <a:buSzPts val="1500"/>
              <a:buChar char="○"/>
              <a:defRPr/>
            </a:lvl2pPr>
            <a:lvl3pPr indent="-323850" lvl="2" marL="1371600" rtl="0" algn="l">
              <a:lnSpc>
                <a:spcPct val="115000"/>
              </a:lnSpc>
              <a:spcBef>
                <a:spcPts val="0"/>
              </a:spcBef>
              <a:spcAft>
                <a:spcPts val="0"/>
              </a:spcAft>
              <a:buSzPts val="1500"/>
              <a:buChar char="■"/>
              <a:defRPr/>
            </a:lvl3pPr>
            <a:lvl4pPr indent="-323850" lvl="3" marL="1828800" rtl="0" algn="l">
              <a:lnSpc>
                <a:spcPct val="115000"/>
              </a:lnSpc>
              <a:spcBef>
                <a:spcPts val="0"/>
              </a:spcBef>
              <a:spcAft>
                <a:spcPts val="0"/>
              </a:spcAft>
              <a:buSzPts val="1500"/>
              <a:buChar char="●"/>
              <a:defRPr/>
            </a:lvl4pPr>
            <a:lvl5pPr indent="-323850" lvl="4" marL="2286000" rtl="0" algn="l">
              <a:lnSpc>
                <a:spcPct val="115000"/>
              </a:lnSpc>
              <a:spcBef>
                <a:spcPts val="0"/>
              </a:spcBef>
              <a:spcAft>
                <a:spcPts val="0"/>
              </a:spcAft>
              <a:buSzPts val="1500"/>
              <a:buChar char="○"/>
              <a:defRPr/>
            </a:lvl5pPr>
            <a:lvl6pPr indent="-323850" lvl="5" marL="2743200" rtl="0" algn="l">
              <a:lnSpc>
                <a:spcPct val="115000"/>
              </a:lnSpc>
              <a:spcBef>
                <a:spcPts val="0"/>
              </a:spcBef>
              <a:spcAft>
                <a:spcPts val="0"/>
              </a:spcAft>
              <a:buSzPts val="1500"/>
              <a:buChar char="■"/>
              <a:defRPr/>
            </a:lvl6pPr>
            <a:lvl7pPr indent="-323850" lvl="6" marL="3200400" rtl="0" algn="l">
              <a:lnSpc>
                <a:spcPct val="115000"/>
              </a:lnSpc>
              <a:spcBef>
                <a:spcPts val="0"/>
              </a:spcBef>
              <a:spcAft>
                <a:spcPts val="0"/>
              </a:spcAft>
              <a:buSzPts val="1500"/>
              <a:buChar char="●"/>
              <a:defRPr/>
            </a:lvl7pPr>
            <a:lvl8pPr indent="-323850" lvl="7" marL="3657600" rtl="0" algn="l">
              <a:lnSpc>
                <a:spcPct val="115000"/>
              </a:lnSpc>
              <a:spcBef>
                <a:spcPts val="0"/>
              </a:spcBef>
              <a:spcAft>
                <a:spcPts val="0"/>
              </a:spcAft>
              <a:buSzPts val="1500"/>
              <a:buChar char="○"/>
              <a:defRPr/>
            </a:lvl8pPr>
            <a:lvl9pPr indent="-323850" lvl="8" marL="4114800" rtl="0" algn="l">
              <a:lnSpc>
                <a:spcPct val="115000"/>
              </a:lnSpc>
              <a:spcBef>
                <a:spcPts val="0"/>
              </a:spcBef>
              <a:spcAft>
                <a:spcPts val="0"/>
              </a:spcAft>
              <a:buSzPts val="1500"/>
              <a:buChar char="■"/>
              <a:defRPr/>
            </a:lvl9pPr>
          </a:lstStyle>
          <a:p/>
        </p:txBody>
      </p:sp>
      <p:sp>
        <p:nvSpPr>
          <p:cNvPr id="71" name="Google Shape;71;g2a2beb7a7e3_1_1062"/>
          <p:cNvSpPr txBox="1"/>
          <p:nvPr>
            <p:ph idx="2" type="body"/>
          </p:nvPr>
        </p:nvSpPr>
        <p:spPr>
          <a:xfrm>
            <a:off x="6184900" y="2654300"/>
            <a:ext cx="4914900" cy="3264000"/>
          </a:xfrm>
          <a:prstGeom prst="rect">
            <a:avLst/>
          </a:prstGeom>
          <a:noFill/>
          <a:ln>
            <a:noFill/>
          </a:ln>
        </p:spPr>
        <p:txBody>
          <a:bodyPr anchorCtr="0" anchor="t" bIns="121900" lIns="121900" spcFirstLastPara="1" rIns="121900" wrap="square" tIns="121900">
            <a:normAutofit/>
          </a:bodyPr>
          <a:lstStyle>
            <a:lvl1pPr indent="-336550" lvl="0" marL="457200" rtl="0" algn="l">
              <a:lnSpc>
                <a:spcPct val="115000"/>
              </a:lnSpc>
              <a:spcBef>
                <a:spcPts val="0"/>
              </a:spcBef>
              <a:spcAft>
                <a:spcPts val="0"/>
              </a:spcAft>
              <a:buSzPts val="1700"/>
              <a:buChar char="●"/>
              <a:defRPr/>
            </a:lvl1pPr>
            <a:lvl2pPr indent="-323850" lvl="1" marL="914400" rtl="0" algn="l">
              <a:lnSpc>
                <a:spcPct val="115000"/>
              </a:lnSpc>
              <a:spcBef>
                <a:spcPts val="0"/>
              </a:spcBef>
              <a:spcAft>
                <a:spcPts val="0"/>
              </a:spcAft>
              <a:buSzPts val="1500"/>
              <a:buChar char="○"/>
              <a:defRPr/>
            </a:lvl2pPr>
            <a:lvl3pPr indent="-323850" lvl="2" marL="1371600" rtl="0" algn="l">
              <a:lnSpc>
                <a:spcPct val="115000"/>
              </a:lnSpc>
              <a:spcBef>
                <a:spcPts val="0"/>
              </a:spcBef>
              <a:spcAft>
                <a:spcPts val="0"/>
              </a:spcAft>
              <a:buSzPts val="1500"/>
              <a:buChar char="■"/>
              <a:defRPr/>
            </a:lvl3pPr>
            <a:lvl4pPr indent="-323850" lvl="3" marL="1828800" rtl="0" algn="l">
              <a:lnSpc>
                <a:spcPct val="115000"/>
              </a:lnSpc>
              <a:spcBef>
                <a:spcPts val="0"/>
              </a:spcBef>
              <a:spcAft>
                <a:spcPts val="0"/>
              </a:spcAft>
              <a:buSzPts val="1500"/>
              <a:buChar char="●"/>
              <a:defRPr/>
            </a:lvl4pPr>
            <a:lvl5pPr indent="-323850" lvl="4" marL="2286000" rtl="0" algn="l">
              <a:lnSpc>
                <a:spcPct val="115000"/>
              </a:lnSpc>
              <a:spcBef>
                <a:spcPts val="0"/>
              </a:spcBef>
              <a:spcAft>
                <a:spcPts val="0"/>
              </a:spcAft>
              <a:buSzPts val="1500"/>
              <a:buChar char="○"/>
              <a:defRPr/>
            </a:lvl5pPr>
            <a:lvl6pPr indent="-323850" lvl="5" marL="2743200" rtl="0" algn="l">
              <a:lnSpc>
                <a:spcPct val="115000"/>
              </a:lnSpc>
              <a:spcBef>
                <a:spcPts val="0"/>
              </a:spcBef>
              <a:spcAft>
                <a:spcPts val="0"/>
              </a:spcAft>
              <a:buSzPts val="1500"/>
              <a:buChar char="■"/>
              <a:defRPr/>
            </a:lvl6pPr>
            <a:lvl7pPr indent="-323850" lvl="6" marL="3200400" rtl="0" algn="l">
              <a:lnSpc>
                <a:spcPct val="115000"/>
              </a:lnSpc>
              <a:spcBef>
                <a:spcPts val="0"/>
              </a:spcBef>
              <a:spcAft>
                <a:spcPts val="0"/>
              </a:spcAft>
              <a:buSzPts val="1500"/>
              <a:buChar char="●"/>
              <a:defRPr/>
            </a:lvl7pPr>
            <a:lvl8pPr indent="-323850" lvl="7" marL="3657600" rtl="0" algn="l">
              <a:lnSpc>
                <a:spcPct val="115000"/>
              </a:lnSpc>
              <a:spcBef>
                <a:spcPts val="0"/>
              </a:spcBef>
              <a:spcAft>
                <a:spcPts val="0"/>
              </a:spcAft>
              <a:buSzPts val="1500"/>
              <a:buChar char="○"/>
              <a:defRPr/>
            </a:lvl8pPr>
            <a:lvl9pPr indent="-323850" lvl="8" marL="4114800" rtl="0" algn="l">
              <a:lnSpc>
                <a:spcPct val="115000"/>
              </a:lnSpc>
              <a:spcBef>
                <a:spcPts val="0"/>
              </a:spcBef>
              <a:spcAft>
                <a:spcPts val="0"/>
              </a:spcAft>
              <a:buSzPts val="1500"/>
              <a:buChar char="■"/>
              <a:defRPr/>
            </a:lvl9pPr>
          </a:lstStyle>
          <a:p/>
        </p:txBody>
      </p:sp>
      <p:sp>
        <p:nvSpPr>
          <p:cNvPr id="72" name="Google Shape;72;g2a2beb7a7e3_1_1062"/>
          <p:cNvSpPr txBox="1"/>
          <p:nvPr>
            <p:ph idx="12" type="sldNum"/>
          </p:nvPr>
        </p:nvSpPr>
        <p:spPr>
          <a:xfrm>
            <a:off x="11187645" y="6058224"/>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73" name="Shape 73"/>
        <p:cNvGrpSpPr/>
        <p:nvPr/>
      </p:nvGrpSpPr>
      <p:grpSpPr>
        <a:xfrm>
          <a:off x="0" y="0"/>
          <a:ext cx="0" cy="0"/>
          <a:chOff x="0" y="0"/>
          <a:chExt cx="0" cy="0"/>
        </a:xfrm>
      </p:grpSpPr>
      <p:sp>
        <p:nvSpPr>
          <p:cNvPr id="74" name="Google Shape;74;g2a2beb7a7e3_1_1070"/>
          <p:cNvSpPr/>
          <p:nvPr/>
        </p:nvSpPr>
        <p:spPr>
          <a:xfrm flipH="1">
            <a:off x="4776900" y="2067600"/>
            <a:ext cx="7415100" cy="4790400"/>
          </a:xfrm>
          <a:prstGeom prst="rtTriangle">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g2a2beb7a7e3_1_1070"/>
          <p:cNvSpPr/>
          <p:nvPr/>
        </p:nvSpPr>
        <p:spPr>
          <a:xfrm>
            <a:off x="41" y="3766000"/>
            <a:ext cx="9827100" cy="30921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g2a2beb7a7e3_1_1070"/>
          <p:cNvSpPr/>
          <p:nvPr/>
        </p:nvSpPr>
        <p:spPr>
          <a:xfrm>
            <a:off x="270967" y="275000"/>
            <a:ext cx="116499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g2a2beb7a7e3_1_1070"/>
          <p:cNvSpPr txBox="1"/>
          <p:nvPr>
            <p:ph type="title"/>
          </p:nvPr>
        </p:nvSpPr>
        <p:spPr>
          <a:xfrm>
            <a:off x="1092200" y="1127467"/>
            <a:ext cx="10007700" cy="12729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4000"/>
              <a:buNone/>
              <a:defRPr sz="4000"/>
            </a:lvl1pPr>
            <a:lvl2pPr lvl="1" rtl="0" algn="l">
              <a:lnSpc>
                <a:spcPct val="100000"/>
              </a:lnSpc>
              <a:spcBef>
                <a:spcPts val="0"/>
              </a:spcBef>
              <a:spcAft>
                <a:spcPts val="0"/>
              </a:spcAft>
              <a:buSzPts val="4000"/>
              <a:buNone/>
              <a:defRPr sz="4000"/>
            </a:lvl2pPr>
            <a:lvl3pPr lvl="2" rtl="0" algn="l">
              <a:lnSpc>
                <a:spcPct val="100000"/>
              </a:lnSpc>
              <a:spcBef>
                <a:spcPts val="0"/>
              </a:spcBef>
              <a:spcAft>
                <a:spcPts val="0"/>
              </a:spcAft>
              <a:buSzPts val="4000"/>
              <a:buNone/>
              <a:defRPr sz="4000"/>
            </a:lvl3pPr>
            <a:lvl4pPr lvl="3" rtl="0" algn="l">
              <a:lnSpc>
                <a:spcPct val="100000"/>
              </a:lnSpc>
              <a:spcBef>
                <a:spcPts val="0"/>
              </a:spcBef>
              <a:spcAft>
                <a:spcPts val="0"/>
              </a:spcAft>
              <a:buSzPts val="4000"/>
              <a:buNone/>
              <a:defRPr sz="4000"/>
            </a:lvl4pPr>
            <a:lvl5pPr lvl="4" rtl="0" algn="l">
              <a:lnSpc>
                <a:spcPct val="100000"/>
              </a:lnSpc>
              <a:spcBef>
                <a:spcPts val="0"/>
              </a:spcBef>
              <a:spcAft>
                <a:spcPts val="0"/>
              </a:spcAft>
              <a:buSzPts val="4000"/>
              <a:buNone/>
              <a:defRPr sz="4000"/>
            </a:lvl5pPr>
            <a:lvl6pPr lvl="5" rtl="0" algn="l">
              <a:lnSpc>
                <a:spcPct val="100000"/>
              </a:lnSpc>
              <a:spcBef>
                <a:spcPts val="0"/>
              </a:spcBef>
              <a:spcAft>
                <a:spcPts val="0"/>
              </a:spcAft>
              <a:buSzPts val="4000"/>
              <a:buNone/>
              <a:defRPr sz="4000"/>
            </a:lvl6pPr>
            <a:lvl7pPr lvl="6" rtl="0" algn="l">
              <a:lnSpc>
                <a:spcPct val="100000"/>
              </a:lnSpc>
              <a:spcBef>
                <a:spcPts val="0"/>
              </a:spcBef>
              <a:spcAft>
                <a:spcPts val="0"/>
              </a:spcAft>
              <a:buSzPts val="4000"/>
              <a:buNone/>
              <a:defRPr sz="4000"/>
            </a:lvl7pPr>
            <a:lvl8pPr lvl="7" rtl="0" algn="l">
              <a:lnSpc>
                <a:spcPct val="100000"/>
              </a:lnSpc>
              <a:spcBef>
                <a:spcPts val="0"/>
              </a:spcBef>
              <a:spcAft>
                <a:spcPts val="0"/>
              </a:spcAft>
              <a:buSzPts val="4000"/>
              <a:buNone/>
              <a:defRPr sz="4000"/>
            </a:lvl8pPr>
            <a:lvl9pPr lvl="8" rtl="0" algn="l">
              <a:lnSpc>
                <a:spcPct val="100000"/>
              </a:lnSpc>
              <a:spcBef>
                <a:spcPts val="0"/>
              </a:spcBef>
              <a:spcAft>
                <a:spcPts val="0"/>
              </a:spcAft>
              <a:buSzPts val="4000"/>
              <a:buNone/>
              <a:defRPr sz="4000"/>
            </a:lvl9pPr>
          </a:lstStyle>
          <a:p/>
        </p:txBody>
      </p:sp>
      <p:sp>
        <p:nvSpPr>
          <p:cNvPr id="78" name="Google Shape;78;g2a2beb7a7e3_1_1070"/>
          <p:cNvSpPr txBox="1"/>
          <p:nvPr>
            <p:ph idx="12" type="sldNum"/>
          </p:nvPr>
        </p:nvSpPr>
        <p:spPr>
          <a:xfrm>
            <a:off x="11187645" y="6058224"/>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9" name="Shape 79"/>
        <p:cNvGrpSpPr/>
        <p:nvPr/>
      </p:nvGrpSpPr>
      <p:grpSpPr>
        <a:xfrm>
          <a:off x="0" y="0"/>
          <a:ext cx="0" cy="0"/>
          <a:chOff x="0" y="0"/>
          <a:chExt cx="0" cy="0"/>
        </a:xfrm>
      </p:grpSpPr>
      <p:sp>
        <p:nvSpPr>
          <p:cNvPr id="80" name="Google Shape;80;g2a2beb7a7e3_1_1076"/>
          <p:cNvSpPr/>
          <p:nvPr/>
        </p:nvSpPr>
        <p:spPr>
          <a:xfrm flipH="1">
            <a:off x="4776900" y="2067600"/>
            <a:ext cx="7415100" cy="4790400"/>
          </a:xfrm>
          <a:prstGeom prst="rtTriangle">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g2a2beb7a7e3_1_1076"/>
          <p:cNvSpPr/>
          <p:nvPr/>
        </p:nvSpPr>
        <p:spPr>
          <a:xfrm>
            <a:off x="41" y="3766000"/>
            <a:ext cx="9827100" cy="3092100"/>
          </a:xfrm>
          <a:prstGeom prst="rtTriangle">
            <a:avLst/>
          </a:prstGeom>
          <a:solidFill>
            <a:schemeClr val="dk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g2a2beb7a7e3_1_1076"/>
          <p:cNvSpPr/>
          <p:nvPr/>
        </p:nvSpPr>
        <p:spPr>
          <a:xfrm>
            <a:off x="270967" y="275000"/>
            <a:ext cx="116499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g2a2beb7a7e3_1_1076"/>
          <p:cNvSpPr txBox="1"/>
          <p:nvPr>
            <p:ph type="title"/>
          </p:nvPr>
        </p:nvSpPr>
        <p:spPr>
          <a:xfrm>
            <a:off x="1092200" y="1127467"/>
            <a:ext cx="4945500" cy="18441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4000"/>
              <a:buNone/>
              <a:defRPr sz="4000"/>
            </a:lvl1pPr>
            <a:lvl2pPr lvl="1" rtl="0" algn="l">
              <a:lnSpc>
                <a:spcPct val="100000"/>
              </a:lnSpc>
              <a:spcBef>
                <a:spcPts val="0"/>
              </a:spcBef>
              <a:spcAft>
                <a:spcPts val="0"/>
              </a:spcAft>
              <a:buSzPts val="4000"/>
              <a:buNone/>
              <a:defRPr sz="4000"/>
            </a:lvl2pPr>
            <a:lvl3pPr lvl="2" rtl="0" algn="l">
              <a:lnSpc>
                <a:spcPct val="100000"/>
              </a:lnSpc>
              <a:spcBef>
                <a:spcPts val="0"/>
              </a:spcBef>
              <a:spcAft>
                <a:spcPts val="0"/>
              </a:spcAft>
              <a:buSzPts val="4000"/>
              <a:buNone/>
              <a:defRPr sz="4000"/>
            </a:lvl3pPr>
            <a:lvl4pPr lvl="3" rtl="0" algn="l">
              <a:lnSpc>
                <a:spcPct val="100000"/>
              </a:lnSpc>
              <a:spcBef>
                <a:spcPts val="0"/>
              </a:spcBef>
              <a:spcAft>
                <a:spcPts val="0"/>
              </a:spcAft>
              <a:buSzPts val="4000"/>
              <a:buNone/>
              <a:defRPr sz="4000"/>
            </a:lvl4pPr>
            <a:lvl5pPr lvl="4" rtl="0" algn="l">
              <a:lnSpc>
                <a:spcPct val="100000"/>
              </a:lnSpc>
              <a:spcBef>
                <a:spcPts val="0"/>
              </a:spcBef>
              <a:spcAft>
                <a:spcPts val="0"/>
              </a:spcAft>
              <a:buSzPts val="4000"/>
              <a:buNone/>
              <a:defRPr sz="4000"/>
            </a:lvl5pPr>
            <a:lvl6pPr lvl="5" rtl="0" algn="l">
              <a:lnSpc>
                <a:spcPct val="100000"/>
              </a:lnSpc>
              <a:spcBef>
                <a:spcPts val="0"/>
              </a:spcBef>
              <a:spcAft>
                <a:spcPts val="0"/>
              </a:spcAft>
              <a:buSzPts val="4000"/>
              <a:buNone/>
              <a:defRPr sz="4000"/>
            </a:lvl6pPr>
            <a:lvl7pPr lvl="6" rtl="0" algn="l">
              <a:lnSpc>
                <a:spcPct val="100000"/>
              </a:lnSpc>
              <a:spcBef>
                <a:spcPts val="0"/>
              </a:spcBef>
              <a:spcAft>
                <a:spcPts val="0"/>
              </a:spcAft>
              <a:buSzPts val="4000"/>
              <a:buNone/>
              <a:defRPr sz="4000"/>
            </a:lvl7pPr>
            <a:lvl8pPr lvl="7" rtl="0" algn="l">
              <a:lnSpc>
                <a:spcPct val="100000"/>
              </a:lnSpc>
              <a:spcBef>
                <a:spcPts val="0"/>
              </a:spcBef>
              <a:spcAft>
                <a:spcPts val="0"/>
              </a:spcAft>
              <a:buSzPts val="4000"/>
              <a:buNone/>
              <a:defRPr sz="4000"/>
            </a:lvl8pPr>
            <a:lvl9pPr lvl="8" rtl="0" algn="l">
              <a:lnSpc>
                <a:spcPct val="100000"/>
              </a:lnSpc>
              <a:spcBef>
                <a:spcPts val="0"/>
              </a:spcBef>
              <a:spcAft>
                <a:spcPts val="0"/>
              </a:spcAft>
              <a:buSzPts val="4000"/>
              <a:buNone/>
              <a:defRPr sz="4000"/>
            </a:lvl9pPr>
          </a:lstStyle>
          <a:p/>
        </p:txBody>
      </p:sp>
      <p:sp>
        <p:nvSpPr>
          <p:cNvPr id="84" name="Google Shape;84;g2a2beb7a7e3_1_1076"/>
          <p:cNvSpPr txBox="1"/>
          <p:nvPr>
            <p:ph idx="1" type="body"/>
          </p:nvPr>
        </p:nvSpPr>
        <p:spPr>
          <a:xfrm>
            <a:off x="1107600" y="3092067"/>
            <a:ext cx="4945500" cy="2826300"/>
          </a:xfrm>
          <a:prstGeom prst="rect">
            <a:avLst/>
          </a:prstGeom>
          <a:noFill/>
          <a:ln>
            <a:noFill/>
          </a:ln>
        </p:spPr>
        <p:txBody>
          <a:bodyPr anchorCtr="0" anchor="t" bIns="121900" lIns="121900" spcFirstLastPara="1" rIns="121900" wrap="square" tIns="121900">
            <a:normAutofit/>
          </a:bodyPr>
          <a:lstStyle>
            <a:lvl1pPr indent="-336550" lvl="0" marL="457200" rtl="0" algn="l">
              <a:lnSpc>
                <a:spcPct val="115000"/>
              </a:lnSpc>
              <a:spcBef>
                <a:spcPts val="0"/>
              </a:spcBef>
              <a:spcAft>
                <a:spcPts val="0"/>
              </a:spcAft>
              <a:buSzPts val="1700"/>
              <a:buChar char="●"/>
              <a:defRPr/>
            </a:lvl1pPr>
            <a:lvl2pPr indent="-323850" lvl="1" marL="914400" rtl="0" algn="l">
              <a:lnSpc>
                <a:spcPct val="115000"/>
              </a:lnSpc>
              <a:spcBef>
                <a:spcPts val="0"/>
              </a:spcBef>
              <a:spcAft>
                <a:spcPts val="0"/>
              </a:spcAft>
              <a:buSzPts val="1500"/>
              <a:buChar char="○"/>
              <a:defRPr/>
            </a:lvl2pPr>
            <a:lvl3pPr indent="-323850" lvl="2" marL="1371600" rtl="0" algn="l">
              <a:lnSpc>
                <a:spcPct val="115000"/>
              </a:lnSpc>
              <a:spcBef>
                <a:spcPts val="0"/>
              </a:spcBef>
              <a:spcAft>
                <a:spcPts val="0"/>
              </a:spcAft>
              <a:buSzPts val="1500"/>
              <a:buChar char="■"/>
              <a:defRPr/>
            </a:lvl3pPr>
            <a:lvl4pPr indent="-323850" lvl="3" marL="1828800" rtl="0" algn="l">
              <a:lnSpc>
                <a:spcPct val="115000"/>
              </a:lnSpc>
              <a:spcBef>
                <a:spcPts val="0"/>
              </a:spcBef>
              <a:spcAft>
                <a:spcPts val="0"/>
              </a:spcAft>
              <a:buSzPts val="1500"/>
              <a:buChar char="●"/>
              <a:defRPr/>
            </a:lvl4pPr>
            <a:lvl5pPr indent="-323850" lvl="4" marL="2286000" rtl="0" algn="l">
              <a:lnSpc>
                <a:spcPct val="115000"/>
              </a:lnSpc>
              <a:spcBef>
                <a:spcPts val="0"/>
              </a:spcBef>
              <a:spcAft>
                <a:spcPts val="0"/>
              </a:spcAft>
              <a:buSzPts val="1500"/>
              <a:buChar char="○"/>
              <a:defRPr/>
            </a:lvl5pPr>
            <a:lvl6pPr indent="-323850" lvl="5" marL="2743200" rtl="0" algn="l">
              <a:lnSpc>
                <a:spcPct val="115000"/>
              </a:lnSpc>
              <a:spcBef>
                <a:spcPts val="0"/>
              </a:spcBef>
              <a:spcAft>
                <a:spcPts val="0"/>
              </a:spcAft>
              <a:buSzPts val="1500"/>
              <a:buChar char="■"/>
              <a:defRPr/>
            </a:lvl6pPr>
            <a:lvl7pPr indent="-323850" lvl="6" marL="3200400" rtl="0" algn="l">
              <a:lnSpc>
                <a:spcPct val="115000"/>
              </a:lnSpc>
              <a:spcBef>
                <a:spcPts val="0"/>
              </a:spcBef>
              <a:spcAft>
                <a:spcPts val="0"/>
              </a:spcAft>
              <a:buSzPts val="1500"/>
              <a:buChar char="●"/>
              <a:defRPr/>
            </a:lvl7pPr>
            <a:lvl8pPr indent="-323850" lvl="7" marL="3657600" rtl="0" algn="l">
              <a:lnSpc>
                <a:spcPct val="115000"/>
              </a:lnSpc>
              <a:spcBef>
                <a:spcPts val="0"/>
              </a:spcBef>
              <a:spcAft>
                <a:spcPts val="0"/>
              </a:spcAft>
              <a:buSzPts val="1500"/>
              <a:buChar char="○"/>
              <a:defRPr/>
            </a:lvl8pPr>
            <a:lvl9pPr indent="-323850" lvl="8" marL="4114800" rtl="0" algn="l">
              <a:lnSpc>
                <a:spcPct val="115000"/>
              </a:lnSpc>
              <a:spcBef>
                <a:spcPts val="0"/>
              </a:spcBef>
              <a:spcAft>
                <a:spcPts val="0"/>
              </a:spcAft>
              <a:buSzPts val="1500"/>
              <a:buChar char="■"/>
              <a:defRPr/>
            </a:lvl9pPr>
          </a:lstStyle>
          <a:p/>
        </p:txBody>
      </p:sp>
      <p:sp>
        <p:nvSpPr>
          <p:cNvPr id="85" name="Google Shape;85;g2a2beb7a7e3_1_1076"/>
          <p:cNvSpPr txBox="1"/>
          <p:nvPr>
            <p:ph idx="12" type="sldNum"/>
          </p:nvPr>
        </p:nvSpPr>
        <p:spPr>
          <a:xfrm>
            <a:off x="11187645" y="6058224"/>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86" name="Shape 86"/>
        <p:cNvGrpSpPr/>
        <p:nvPr/>
      </p:nvGrpSpPr>
      <p:grpSpPr>
        <a:xfrm>
          <a:off x="0" y="0"/>
          <a:ext cx="0" cy="0"/>
          <a:chOff x="0" y="0"/>
          <a:chExt cx="0" cy="0"/>
        </a:xfrm>
      </p:grpSpPr>
      <p:sp>
        <p:nvSpPr>
          <p:cNvPr id="87" name="Google Shape;87;g2a2beb7a7e3_1_1083"/>
          <p:cNvSpPr/>
          <p:nvPr/>
        </p:nvSpPr>
        <p:spPr>
          <a:xfrm>
            <a:off x="0" y="3764192"/>
            <a:ext cx="9825600" cy="30891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g2a2beb7a7e3_1_1083"/>
          <p:cNvSpPr/>
          <p:nvPr/>
        </p:nvSpPr>
        <p:spPr>
          <a:xfrm flipH="1">
            <a:off x="4777714" y="2072150"/>
            <a:ext cx="7413900" cy="4785900"/>
          </a:xfrm>
          <a:prstGeom prst="rtTriangle">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9" name="Google Shape;89;g2a2beb7a7e3_1_1083"/>
          <p:cNvGrpSpPr/>
          <p:nvPr/>
        </p:nvGrpSpPr>
        <p:grpSpPr>
          <a:xfrm>
            <a:off x="341187" y="-12"/>
            <a:ext cx="3001757" cy="1391229"/>
            <a:chOff x="3961956" y="4383950"/>
            <a:chExt cx="1160548" cy="548700"/>
          </a:xfrm>
        </p:grpSpPr>
        <p:sp>
          <p:nvSpPr>
            <p:cNvPr id="90" name="Google Shape;90;g2a2beb7a7e3_1_1083"/>
            <p:cNvSpPr/>
            <p:nvPr/>
          </p:nvSpPr>
          <p:spPr>
            <a:xfrm>
              <a:off x="4224904" y="4383950"/>
              <a:ext cx="897600" cy="548700"/>
            </a:xfrm>
            <a:prstGeom prst="parallelogram">
              <a:avLst>
                <a:gd fmla="val 153193" name="adj"/>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g2a2beb7a7e3_1_1083"/>
            <p:cNvSpPr/>
            <p:nvPr/>
          </p:nvSpPr>
          <p:spPr>
            <a:xfrm>
              <a:off x="4093430" y="4383950"/>
              <a:ext cx="897600" cy="548700"/>
            </a:xfrm>
            <a:prstGeom prst="parallelogram">
              <a:avLst>
                <a:gd fmla="val 153193" name="adj"/>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g2a2beb7a7e3_1_1083"/>
            <p:cNvSpPr/>
            <p:nvPr/>
          </p:nvSpPr>
          <p:spPr>
            <a:xfrm>
              <a:off x="3961956" y="4383950"/>
              <a:ext cx="897600" cy="548700"/>
            </a:xfrm>
            <a:prstGeom prst="parallelogram">
              <a:avLst>
                <a:gd fmla="val 153193" name="adj"/>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 name="Google Shape;93;g2a2beb7a7e3_1_1083"/>
          <p:cNvSpPr/>
          <p:nvPr/>
        </p:nvSpPr>
        <p:spPr>
          <a:xfrm>
            <a:off x="270967" y="275000"/>
            <a:ext cx="116499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4" name="Google Shape;94;g2a2beb7a7e3_1_1083"/>
          <p:cNvGrpSpPr/>
          <p:nvPr/>
        </p:nvGrpSpPr>
        <p:grpSpPr>
          <a:xfrm>
            <a:off x="46579" y="6029501"/>
            <a:ext cx="2124407" cy="822734"/>
            <a:chOff x="6917201" y="0"/>
            <a:chExt cx="2227776" cy="863400"/>
          </a:xfrm>
        </p:grpSpPr>
        <p:sp>
          <p:nvSpPr>
            <p:cNvPr id="95" name="Google Shape;95;g2a2beb7a7e3_1_1083"/>
            <p:cNvSpPr/>
            <p:nvPr/>
          </p:nvSpPr>
          <p:spPr>
            <a:xfrm>
              <a:off x="7641677" y="0"/>
              <a:ext cx="1503300" cy="863400"/>
            </a:xfrm>
            <a:prstGeom prst="parallelogram">
              <a:avLst>
                <a:gd fmla="val 158024" name="adj"/>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g2a2beb7a7e3_1_1083"/>
            <p:cNvSpPr/>
            <p:nvPr/>
          </p:nvSpPr>
          <p:spPr>
            <a:xfrm>
              <a:off x="7279439" y="0"/>
              <a:ext cx="1503300" cy="863400"/>
            </a:xfrm>
            <a:prstGeom prst="parallelogram">
              <a:avLst>
                <a:gd fmla="val 158024" name="adj"/>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2a2beb7a7e3_1_1083"/>
            <p:cNvSpPr/>
            <p:nvPr/>
          </p:nvSpPr>
          <p:spPr>
            <a:xfrm>
              <a:off x="6917201" y="0"/>
              <a:ext cx="1503300" cy="863400"/>
            </a:xfrm>
            <a:prstGeom prst="parallelogram">
              <a:avLst>
                <a:gd fmla="val 158024" name="adj"/>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8" name="Google Shape;98;g2a2beb7a7e3_1_1083"/>
          <p:cNvGrpSpPr/>
          <p:nvPr/>
        </p:nvGrpSpPr>
        <p:grpSpPr>
          <a:xfrm>
            <a:off x="7848473" y="1657"/>
            <a:ext cx="4343272" cy="1681990"/>
            <a:chOff x="6917201" y="0"/>
            <a:chExt cx="2227776" cy="863400"/>
          </a:xfrm>
        </p:grpSpPr>
        <p:sp>
          <p:nvSpPr>
            <p:cNvPr id="99" name="Google Shape;99;g2a2beb7a7e3_1_1083"/>
            <p:cNvSpPr/>
            <p:nvPr/>
          </p:nvSpPr>
          <p:spPr>
            <a:xfrm>
              <a:off x="7641677" y="0"/>
              <a:ext cx="1503300" cy="863400"/>
            </a:xfrm>
            <a:prstGeom prst="parallelogram">
              <a:avLst>
                <a:gd fmla="val 158024" name="adj"/>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g2a2beb7a7e3_1_1083"/>
            <p:cNvSpPr/>
            <p:nvPr/>
          </p:nvSpPr>
          <p:spPr>
            <a:xfrm>
              <a:off x="7279439" y="0"/>
              <a:ext cx="1503300" cy="863400"/>
            </a:xfrm>
            <a:prstGeom prst="parallelogram">
              <a:avLst>
                <a:gd fmla="val 158024" name="adj"/>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g2a2beb7a7e3_1_1083"/>
            <p:cNvSpPr/>
            <p:nvPr/>
          </p:nvSpPr>
          <p:spPr>
            <a:xfrm>
              <a:off x="6917201" y="0"/>
              <a:ext cx="1503300" cy="863400"/>
            </a:xfrm>
            <a:prstGeom prst="parallelogram">
              <a:avLst>
                <a:gd fmla="val 158024" name="adj"/>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2" name="Google Shape;102;g2a2beb7a7e3_1_1083"/>
          <p:cNvSpPr txBox="1"/>
          <p:nvPr>
            <p:ph type="title"/>
          </p:nvPr>
        </p:nvSpPr>
        <p:spPr>
          <a:xfrm>
            <a:off x="1858572" y="1734861"/>
            <a:ext cx="8489100" cy="3385500"/>
          </a:xfrm>
          <a:prstGeom prst="rect">
            <a:avLst/>
          </a:prstGeom>
          <a:noFill/>
          <a:ln>
            <a:noFill/>
          </a:ln>
        </p:spPr>
        <p:txBody>
          <a:bodyPr anchorCtr="0" anchor="ctr" bIns="121900" lIns="121900" spcFirstLastPara="1" rIns="121900" wrap="square" tIns="121900">
            <a:normAutofit/>
          </a:bodyPr>
          <a:lstStyle>
            <a:lvl1pPr lvl="0" rtl="0" algn="ctr">
              <a:lnSpc>
                <a:spcPct val="100000"/>
              </a:lnSpc>
              <a:spcBef>
                <a:spcPts val="0"/>
              </a:spcBef>
              <a:spcAft>
                <a:spcPts val="0"/>
              </a:spcAft>
              <a:buSzPts val="4300"/>
              <a:buNone/>
              <a:defRPr sz="4300"/>
            </a:lvl1pPr>
            <a:lvl2pPr lvl="1" rtl="0" algn="ctr">
              <a:lnSpc>
                <a:spcPct val="100000"/>
              </a:lnSpc>
              <a:spcBef>
                <a:spcPts val="0"/>
              </a:spcBef>
              <a:spcAft>
                <a:spcPts val="0"/>
              </a:spcAft>
              <a:buSzPts val="4300"/>
              <a:buNone/>
              <a:defRPr sz="4300"/>
            </a:lvl2pPr>
            <a:lvl3pPr lvl="2" rtl="0" algn="ctr">
              <a:lnSpc>
                <a:spcPct val="100000"/>
              </a:lnSpc>
              <a:spcBef>
                <a:spcPts val="0"/>
              </a:spcBef>
              <a:spcAft>
                <a:spcPts val="0"/>
              </a:spcAft>
              <a:buSzPts val="4300"/>
              <a:buNone/>
              <a:defRPr sz="4300"/>
            </a:lvl3pPr>
            <a:lvl4pPr lvl="3" rtl="0" algn="ctr">
              <a:lnSpc>
                <a:spcPct val="100000"/>
              </a:lnSpc>
              <a:spcBef>
                <a:spcPts val="0"/>
              </a:spcBef>
              <a:spcAft>
                <a:spcPts val="0"/>
              </a:spcAft>
              <a:buSzPts val="4300"/>
              <a:buNone/>
              <a:defRPr sz="4300"/>
            </a:lvl4pPr>
            <a:lvl5pPr lvl="4" rtl="0" algn="ctr">
              <a:lnSpc>
                <a:spcPct val="100000"/>
              </a:lnSpc>
              <a:spcBef>
                <a:spcPts val="0"/>
              </a:spcBef>
              <a:spcAft>
                <a:spcPts val="0"/>
              </a:spcAft>
              <a:buSzPts val="4300"/>
              <a:buNone/>
              <a:defRPr sz="4300"/>
            </a:lvl5pPr>
            <a:lvl6pPr lvl="5" rtl="0" algn="ctr">
              <a:lnSpc>
                <a:spcPct val="100000"/>
              </a:lnSpc>
              <a:spcBef>
                <a:spcPts val="0"/>
              </a:spcBef>
              <a:spcAft>
                <a:spcPts val="0"/>
              </a:spcAft>
              <a:buSzPts val="4300"/>
              <a:buNone/>
              <a:defRPr sz="4300"/>
            </a:lvl6pPr>
            <a:lvl7pPr lvl="6" rtl="0" algn="ctr">
              <a:lnSpc>
                <a:spcPct val="100000"/>
              </a:lnSpc>
              <a:spcBef>
                <a:spcPts val="0"/>
              </a:spcBef>
              <a:spcAft>
                <a:spcPts val="0"/>
              </a:spcAft>
              <a:buSzPts val="4300"/>
              <a:buNone/>
              <a:defRPr sz="4300"/>
            </a:lvl7pPr>
            <a:lvl8pPr lvl="7" rtl="0" algn="ctr">
              <a:lnSpc>
                <a:spcPct val="100000"/>
              </a:lnSpc>
              <a:spcBef>
                <a:spcPts val="0"/>
              </a:spcBef>
              <a:spcAft>
                <a:spcPts val="0"/>
              </a:spcAft>
              <a:buSzPts val="4300"/>
              <a:buNone/>
              <a:defRPr sz="4300"/>
            </a:lvl8pPr>
            <a:lvl9pPr lvl="8" rtl="0" algn="ctr">
              <a:lnSpc>
                <a:spcPct val="100000"/>
              </a:lnSpc>
              <a:spcBef>
                <a:spcPts val="0"/>
              </a:spcBef>
              <a:spcAft>
                <a:spcPts val="0"/>
              </a:spcAft>
              <a:buSzPts val="4300"/>
              <a:buNone/>
              <a:defRPr sz="4300"/>
            </a:lvl9pPr>
          </a:lstStyle>
          <a:p/>
        </p:txBody>
      </p:sp>
      <p:sp>
        <p:nvSpPr>
          <p:cNvPr id="103" name="Google Shape;103;g2a2beb7a7e3_1_1083"/>
          <p:cNvSpPr txBox="1"/>
          <p:nvPr>
            <p:ph idx="12" type="sldNum"/>
          </p:nvPr>
        </p:nvSpPr>
        <p:spPr>
          <a:xfrm>
            <a:off x="11187645" y="6058224"/>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rgbClr val="F3F3F3"/>
        </a:solidFill>
      </p:bgPr>
    </p:bg>
    <p:spTree>
      <p:nvGrpSpPr>
        <p:cNvPr id="5" name="Shape 5"/>
        <p:cNvGrpSpPr/>
        <p:nvPr/>
      </p:nvGrpSpPr>
      <p:grpSpPr>
        <a:xfrm>
          <a:off x="0" y="0"/>
          <a:ext cx="0" cy="0"/>
          <a:chOff x="0" y="0"/>
          <a:chExt cx="0" cy="0"/>
        </a:xfrm>
      </p:grpSpPr>
      <p:sp>
        <p:nvSpPr>
          <p:cNvPr id="6" name="Google Shape;6;g2a2beb7a7e3_1_101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lt1"/>
              </a:buClr>
              <a:buSzPts val="3700"/>
              <a:buFont typeface="Nunito"/>
              <a:buNone/>
              <a:defRPr b="0" i="0" sz="37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chemeClr val="lt1"/>
              </a:buClr>
              <a:buSzPts val="3700"/>
              <a:buFont typeface="Nunito"/>
              <a:buNone/>
              <a:defRPr b="0" i="0" sz="3700" u="none" cap="none" strike="noStrike">
                <a:solidFill>
                  <a:schemeClr val="lt1"/>
                </a:solidFill>
                <a:latin typeface="Nunito"/>
                <a:ea typeface="Nunito"/>
                <a:cs typeface="Nunito"/>
                <a:sym typeface="Nunito"/>
              </a:defRPr>
            </a:lvl2pPr>
            <a:lvl3pPr lvl="2" marR="0" rtl="0" algn="l">
              <a:lnSpc>
                <a:spcPct val="100000"/>
              </a:lnSpc>
              <a:spcBef>
                <a:spcPts val="0"/>
              </a:spcBef>
              <a:spcAft>
                <a:spcPts val="0"/>
              </a:spcAft>
              <a:buClr>
                <a:schemeClr val="lt1"/>
              </a:buClr>
              <a:buSzPts val="3700"/>
              <a:buFont typeface="Nunito"/>
              <a:buNone/>
              <a:defRPr b="0" i="0" sz="3700" u="none" cap="none" strike="noStrike">
                <a:solidFill>
                  <a:schemeClr val="lt1"/>
                </a:solidFill>
                <a:latin typeface="Nunito"/>
                <a:ea typeface="Nunito"/>
                <a:cs typeface="Nunito"/>
                <a:sym typeface="Nunito"/>
              </a:defRPr>
            </a:lvl3pPr>
            <a:lvl4pPr lvl="3" marR="0" rtl="0" algn="l">
              <a:lnSpc>
                <a:spcPct val="100000"/>
              </a:lnSpc>
              <a:spcBef>
                <a:spcPts val="0"/>
              </a:spcBef>
              <a:spcAft>
                <a:spcPts val="0"/>
              </a:spcAft>
              <a:buClr>
                <a:schemeClr val="lt1"/>
              </a:buClr>
              <a:buSzPts val="3700"/>
              <a:buFont typeface="Nunito"/>
              <a:buNone/>
              <a:defRPr b="0" i="0" sz="3700" u="none" cap="none" strike="noStrike">
                <a:solidFill>
                  <a:schemeClr val="lt1"/>
                </a:solidFill>
                <a:latin typeface="Nunito"/>
                <a:ea typeface="Nunito"/>
                <a:cs typeface="Nunito"/>
                <a:sym typeface="Nunito"/>
              </a:defRPr>
            </a:lvl4pPr>
            <a:lvl5pPr lvl="4" marR="0" rtl="0" algn="l">
              <a:lnSpc>
                <a:spcPct val="100000"/>
              </a:lnSpc>
              <a:spcBef>
                <a:spcPts val="0"/>
              </a:spcBef>
              <a:spcAft>
                <a:spcPts val="0"/>
              </a:spcAft>
              <a:buClr>
                <a:schemeClr val="lt1"/>
              </a:buClr>
              <a:buSzPts val="3700"/>
              <a:buFont typeface="Nunito"/>
              <a:buNone/>
              <a:defRPr b="0" i="0" sz="3700" u="none" cap="none" strike="noStrike">
                <a:solidFill>
                  <a:schemeClr val="lt1"/>
                </a:solidFill>
                <a:latin typeface="Nunito"/>
                <a:ea typeface="Nunito"/>
                <a:cs typeface="Nunito"/>
                <a:sym typeface="Nunito"/>
              </a:defRPr>
            </a:lvl5pPr>
            <a:lvl6pPr lvl="5" marR="0" rtl="0" algn="l">
              <a:lnSpc>
                <a:spcPct val="100000"/>
              </a:lnSpc>
              <a:spcBef>
                <a:spcPts val="0"/>
              </a:spcBef>
              <a:spcAft>
                <a:spcPts val="0"/>
              </a:spcAft>
              <a:buClr>
                <a:schemeClr val="lt1"/>
              </a:buClr>
              <a:buSzPts val="3700"/>
              <a:buFont typeface="Nunito"/>
              <a:buNone/>
              <a:defRPr b="0" i="0" sz="3700" u="none" cap="none" strike="noStrike">
                <a:solidFill>
                  <a:schemeClr val="lt1"/>
                </a:solidFill>
                <a:latin typeface="Nunito"/>
                <a:ea typeface="Nunito"/>
                <a:cs typeface="Nunito"/>
                <a:sym typeface="Nunito"/>
              </a:defRPr>
            </a:lvl6pPr>
            <a:lvl7pPr lvl="6" marR="0" rtl="0" algn="l">
              <a:lnSpc>
                <a:spcPct val="100000"/>
              </a:lnSpc>
              <a:spcBef>
                <a:spcPts val="0"/>
              </a:spcBef>
              <a:spcAft>
                <a:spcPts val="0"/>
              </a:spcAft>
              <a:buClr>
                <a:schemeClr val="lt1"/>
              </a:buClr>
              <a:buSzPts val="3700"/>
              <a:buFont typeface="Nunito"/>
              <a:buNone/>
              <a:defRPr b="0" i="0" sz="3700" u="none" cap="none" strike="noStrike">
                <a:solidFill>
                  <a:schemeClr val="lt1"/>
                </a:solidFill>
                <a:latin typeface="Nunito"/>
                <a:ea typeface="Nunito"/>
                <a:cs typeface="Nunito"/>
                <a:sym typeface="Nunito"/>
              </a:defRPr>
            </a:lvl7pPr>
            <a:lvl8pPr lvl="7" marR="0" rtl="0" algn="l">
              <a:lnSpc>
                <a:spcPct val="100000"/>
              </a:lnSpc>
              <a:spcBef>
                <a:spcPts val="0"/>
              </a:spcBef>
              <a:spcAft>
                <a:spcPts val="0"/>
              </a:spcAft>
              <a:buClr>
                <a:schemeClr val="lt1"/>
              </a:buClr>
              <a:buSzPts val="3700"/>
              <a:buFont typeface="Nunito"/>
              <a:buNone/>
              <a:defRPr b="0" i="0" sz="3700" u="none" cap="none" strike="noStrike">
                <a:solidFill>
                  <a:schemeClr val="lt1"/>
                </a:solidFill>
                <a:latin typeface="Nunito"/>
                <a:ea typeface="Nunito"/>
                <a:cs typeface="Nunito"/>
                <a:sym typeface="Nunito"/>
              </a:defRPr>
            </a:lvl8pPr>
            <a:lvl9pPr lvl="8" marR="0" rtl="0" algn="l">
              <a:lnSpc>
                <a:spcPct val="100000"/>
              </a:lnSpc>
              <a:spcBef>
                <a:spcPts val="0"/>
              </a:spcBef>
              <a:spcAft>
                <a:spcPts val="0"/>
              </a:spcAft>
              <a:buClr>
                <a:schemeClr val="lt1"/>
              </a:buClr>
              <a:buSzPts val="3700"/>
              <a:buFont typeface="Nunito"/>
              <a:buNone/>
              <a:defRPr b="0" i="0" sz="3700" u="none" cap="none" strike="noStrike">
                <a:solidFill>
                  <a:schemeClr val="lt1"/>
                </a:solidFill>
                <a:latin typeface="Nunito"/>
                <a:ea typeface="Nunito"/>
                <a:cs typeface="Nunito"/>
                <a:sym typeface="Nunito"/>
              </a:defRPr>
            </a:lvl9pPr>
          </a:lstStyle>
          <a:p/>
        </p:txBody>
      </p:sp>
      <p:sp>
        <p:nvSpPr>
          <p:cNvPr id="7" name="Google Shape;7;g2a2beb7a7e3_1_1011"/>
          <p:cNvSpPr txBox="1"/>
          <p:nvPr>
            <p:ph idx="1" type="body"/>
          </p:nvPr>
        </p:nvSpPr>
        <p:spPr>
          <a:xfrm>
            <a:off x="415600" y="1536633"/>
            <a:ext cx="11360700" cy="4521600"/>
          </a:xfrm>
          <a:prstGeom prst="rect">
            <a:avLst/>
          </a:prstGeom>
          <a:noFill/>
          <a:ln>
            <a:noFill/>
          </a:ln>
        </p:spPr>
        <p:txBody>
          <a:bodyPr anchorCtr="0" anchor="t" bIns="121900" lIns="121900" spcFirstLastPara="1" rIns="121900" wrap="square" tIns="121900">
            <a:normAutofit/>
          </a:bodyPr>
          <a:lstStyle>
            <a:lvl1pPr indent="-336550" lvl="0" marL="457200" marR="0" rtl="0" algn="l">
              <a:lnSpc>
                <a:spcPct val="115000"/>
              </a:lnSpc>
              <a:spcBef>
                <a:spcPts val="0"/>
              </a:spcBef>
              <a:spcAft>
                <a:spcPts val="0"/>
              </a:spcAft>
              <a:buClr>
                <a:schemeClr val="dk2"/>
              </a:buClr>
              <a:buSzPts val="1700"/>
              <a:buFont typeface="Calibri"/>
              <a:buChar char="●"/>
              <a:defRPr b="0" i="0" sz="1700" u="none" cap="none" strike="noStrike">
                <a:solidFill>
                  <a:schemeClr val="dk2"/>
                </a:solidFill>
                <a:latin typeface="Calibri"/>
                <a:ea typeface="Calibri"/>
                <a:cs typeface="Calibri"/>
                <a:sym typeface="Calibri"/>
              </a:defRPr>
            </a:lvl1pPr>
            <a:lvl2pPr indent="-323850" lvl="1" marL="914400" marR="0" rtl="0" algn="l">
              <a:lnSpc>
                <a:spcPct val="115000"/>
              </a:lnSpc>
              <a:spcBef>
                <a:spcPts val="0"/>
              </a:spcBef>
              <a:spcAft>
                <a:spcPts val="0"/>
              </a:spcAft>
              <a:buClr>
                <a:schemeClr val="dk2"/>
              </a:buClr>
              <a:buSzPts val="1500"/>
              <a:buFont typeface="Calibri"/>
              <a:buChar char="○"/>
              <a:defRPr b="0" i="0" sz="1500" u="none" cap="none" strike="noStrike">
                <a:solidFill>
                  <a:schemeClr val="dk2"/>
                </a:solidFill>
                <a:latin typeface="Calibri"/>
                <a:ea typeface="Calibri"/>
                <a:cs typeface="Calibri"/>
                <a:sym typeface="Calibri"/>
              </a:defRPr>
            </a:lvl2pPr>
            <a:lvl3pPr indent="-323850" lvl="2" marL="1371600" marR="0" rtl="0" algn="l">
              <a:lnSpc>
                <a:spcPct val="115000"/>
              </a:lnSpc>
              <a:spcBef>
                <a:spcPts val="0"/>
              </a:spcBef>
              <a:spcAft>
                <a:spcPts val="0"/>
              </a:spcAft>
              <a:buClr>
                <a:schemeClr val="dk2"/>
              </a:buClr>
              <a:buSzPts val="1500"/>
              <a:buFont typeface="Calibri"/>
              <a:buChar char="■"/>
              <a:defRPr b="0" i="0" sz="1500" u="none" cap="none" strike="noStrike">
                <a:solidFill>
                  <a:schemeClr val="dk2"/>
                </a:solidFill>
                <a:latin typeface="Calibri"/>
                <a:ea typeface="Calibri"/>
                <a:cs typeface="Calibri"/>
                <a:sym typeface="Calibri"/>
              </a:defRPr>
            </a:lvl3pPr>
            <a:lvl4pPr indent="-323850" lvl="3" marL="1828800" marR="0" rtl="0" algn="l">
              <a:lnSpc>
                <a:spcPct val="115000"/>
              </a:lnSpc>
              <a:spcBef>
                <a:spcPts val="0"/>
              </a:spcBef>
              <a:spcAft>
                <a:spcPts val="0"/>
              </a:spcAft>
              <a:buClr>
                <a:schemeClr val="dk2"/>
              </a:buClr>
              <a:buSzPts val="1500"/>
              <a:buFont typeface="Calibri"/>
              <a:buChar char="●"/>
              <a:defRPr b="0" i="0" sz="1500" u="none" cap="none" strike="noStrike">
                <a:solidFill>
                  <a:schemeClr val="dk2"/>
                </a:solidFill>
                <a:latin typeface="Calibri"/>
                <a:ea typeface="Calibri"/>
                <a:cs typeface="Calibri"/>
                <a:sym typeface="Calibri"/>
              </a:defRPr>
            </a:lvl4pPr>
            <a:lvl5pPr indent="-323850" lvl="4" marL="2286000" marR="0" rtl="0" algn="l">
              <a:lnSpc>
                <a:spcPct val="115000"/>
              </a:lnSpc>
              <a:spcBef>
                <a:spcPts val="0"/>
              </a:spcBef>
              <a:spcAft>
                <a:spcPts val="0"/>
              </a:spcAft>
              <a:buClr>
                <a:schemeClr val="dk2"/>
              </a:buClr>
              <a:buSzPts val="1500"/>
              <a:buFont typeface="Calibri"/>
              <a:buChar char="○"/>
              <a:defRPr b="0" i="0" sz="1500" u="none" cap="none" strike="noStrike">
                <a:solidFill>
                  <a:schemeClr val="dk2"/>
                </a:solidFill>
                <a:latin typeface="Calibri"/>
                <a:ea typeface="Calibri"/>
                <a:cs typeface="Calibri"/>
                <a:sym typeface="Calibri"/>
              </a:defRPr>
            </a:lvl5pPr>
            <a:lvl6pPr indent="-323850" lvl="5" marL="2743200" marR="0" rtl="0" algn="l">
              <a:lnSpc>
                <a:spcPct val="115000"/>
              </a:lnSpc>
              <a:spcBef>
                <a:spcPts val="0"/>
              </a:spcBef>
              <a:spcAft>
                <a:spcPts val="0"/>
              </a:spcAft>
              <a:buClr>
                <a:schemeClr val="dk2"/>
              </a:buClr>
              <a:buSzPts val="1500"/>
              <a:buFont typeface="Calibri"/>
              <a:buChar char="■"/>
              <a:defRPr b="0" i="0" sz="1500" u="none" cap="none" strike="noStrike">
                <a:solidFill>
                  <a:schemeClr val="dk2"/>
                </a:solidFill>
                <a:latin typeface="Calibri"/>
                <a:ea typeface="Calibri"/>
                <a:cs typeface="Calibri"/>
                <a:sym typeface="Calibri"/>
              </a:defRPr>
            </a:lvl6pPr>
            <a:lvl7pPr indent="-323850" lvl="6" marL="3200400" marR="0" rtl="0" algn="l">
              <a:lnSpc>
                <a:spcPct val="115000"/>
              </a:lnSpc>
              <a:spcBef>
                <a:spcPts val="0"/>
              </a:spcBef>
              <a:spcAft>
                <a:spcPts val="0"/>
              </a:spcAft>
              <a:buClr>
                <a:schemeClr val="dk2"/>
              </a:buClr>
              <a:buSzPts val="1500"/>
              <a:buFont typeface="Calibri"/>
              <a:buChar char="●"/>
              <a:defRPr b="0" i="0" sz="1500" u="none" cap="none" strike="noStrike">
                <a:solidFill>
                  <a:schemeClr val="dk2"/>
                </a:solidFill>
                <a:latin typeface="Calibri"/>
                <a:ea typeface="Calibri"/>
                <a:cs typeface="Calibri"/>
                <a:sym typeface="Calibri"/>
              </a:defRPr>
            </a:lvl7pPr>
            <a:lvl8pPr indent="-323850" lvl="7" marL="3657600" marR="0" rtl="0" algn="l">
              <a:lnSpc>
                <a:spcPct val="115000"/>
              </a:lnSpc>
              <a:spcBef>
                <a:spcPts val="0"/>
              </a:spcBef>
              <a:spcAft>
                <a:spcPts val="0"/>
              </a:spcAft>
              <a:buClr>
                <a:schemeClr val="dk2"/>
              </a:buClr>
              <a:buSzPts val="1500"/>
              <a:buFont typeface="Calibri"/>
              <a:buChar char="○"/>
              <a:defRPr b="0" i="0" sz="1500" u="none" cap="none" strike="noStrike">
                <a:solidFill>
                  <a:schemeClr val="dk2"/>
                </a:solidFill>
                <a:latin typeface="Calibri"/>
                <a:ea typeface="Calibri"/>
                <a:cs typeface="Calibri"/>
                <a:sym typeface="Calibri"/>
              </a:defRPr>
            </a:lvl8pPr>
            <a:lvl9pPr indent="-323850" lvl="8" marL="4114800" marR="0" rtl="0" algn="l">
              <a:lnSpc>
                <a:spcPct val="115000"/>
              </a:lnSpc>
              <a:spcBef>
                <a:spcPts val="0"/>
              </a:spcBef>
              <a:spcAft>
                <a:spcPts val="0"/>
              </a:spcAft>
              <a:buClr>
                <a:schemeClr val="dk2"/>
              </a:buClr>
              <a:buSzPts val="1500"/>
              <a:buFont typeface="Calibri"/>
              <a:buChar char="■"/>
              <a:defRPr b="0" i="0" sz="1500" u="none" cap="none" strike="noStrike">
                <a:solidFill>
                  <a:schemeClr val="dk2"/>
                </a:solidFill>
                <a:latin typeface="Calibri"/>
                <a:ea typeface="Calibri"/>
                <a:cs typeface="Calibri"/>
                <a:sym typeface="Calibri"/>
              </a:defRPr>
            </a:lvl9pPr>
          </a:lstStyle>
          <a:p/>
        </p:txBody>
      </p:sp>
      <p:sp>
        <p:nvSpPr>
          <p:cNvPr id="8" name="Google Shape;8;g2a2beb7a7e3_1_1011"/>
          <p:cNvSpPr txBox="1"/>
          <p:nvPr>
            <p:ph idx="12" type="sldNum"/>
          </p:nvPr>
        </p:nvSpPr>
        <p:spPr>
          <a:xfrm>
            <a:off x="11187645" y="6058224"/>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
        <p:nvSpPr>
          <p:cNvPr id="9" name="Google Shape;9;g2a2beb7a7e3_1_1011"/>
          <p:cNvSpPr txBox="1"/>
          <p:nvPr>
            <p:ph idx="2" type="sldNum"/>
          </p:nvPr>
        </p:nvSpPr>
        <p:spPr>
          <a:xfrm>
            <a:off x="415600" y="6058225"/>
            <a:ext cx="1091700" cy="524700"/>
          </a:xfrm>
          <a:prstGeom prst="rect">
            <a:avLst/>
          </a:prstGeom>
          <a:noFill/>
          <a:ln>
            <a:noFill/>
          </a:ln>
        </p:spPr>
        <p:txBody>
          <a:bodyPr anchorCtr="0" anchor="ctr" bIns="121900" lIns="121900" spcFirstLastPara="1" rIns="121900" wrap="square" tIns="121900">
            <a:normAutofit fontScale="85000"/>
          </a:bodyPr>
          <a:lstStyle>
            <a:lvl1pPr indent="0" lvl="0" marL="0" marR="0" rtl="0" algn="r">
              <a:lnSpc>
                <a:spcPct val="100000"/>
              </a:lnSpc>
              <a:spcBef>
                <a:spcPts val="0"/>
              </a:spcBef>
              <a:spcAft>
                <a:spcPts val="0"/>
              </a:spcAft>
              <a:buClr>
                <a:srgbClr val="000000"/>
              </a:buClr>
              <a:buSzPts val="1300"/>
              <a:buFont typeface="Arial"/>
              <a:buNone/>
              <a:defRPr sz="1300">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300"/>
              <a:buFont typeface="Arial"/>
              <a:buNone/>
              <a:defRPr sz="1300">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300"/>
              <a:buFont typeface="Arial"/>
              <a:buNone/>
              <a:defRPr sz="1300">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300"/>
              <a:buFont typeface="Arial"/>
              <a:buNone/>
              <a:defRPr sz="1300">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300"/>
              <a:buFont typeface="Arial"/>
              <a:buNone/>
              <a:defRPr sz="1300">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300"/>
              <a:buFont typeface="Arial"/>
              <a:buNone/>
              <a:defRPr sz="1300">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300"/>
              <a:buFont typeface="Arial"/>
              <a:buNone/>
              <a:defRPr sz="1300">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300"/>
              <a:buFont typeface="Arial"/>
              <a:buNone/>
              <a:defRPr sz="1300">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300"/>
              <a:buFont typeface="Arial"/>
              <a:buNone/>
              <a:defRPr sz="1300">
                <a:solidFill>
                  <a:schemeClr val="dk2"/>
                </a:solidFill>
                <a:latin typeface="Nunito"/>
                <a:ea typeface="Nunito"/>
                <a:cs typeface="Nunito"/>
                <a:sym typeface="Nunito"/>
              </a:defRPr>
            </a:lvl9pPr>
          </a:lstStyle>
          <a:p>
            <a:pPr indent="0" lvl="0" marL="0" rtl="0" algn="r">
              <a:spcBef>
                <a:spcPts val="0"/>
              </a:spcBef>
              <a:spcAft>
                <a:spcPts val="0"/>
              </a:spcAft>
              <a:buNone/>
            </a:pPr>
            <a:r>
              <a:rPr lang="en-US"/>
              <a:t>sdmay24-21</a:t>
            </a:r>
            <a:endParaRPr b="0" i="0" u="none" cap="none" strike="noStrik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caravel-harness.readthedocs.io/en/latest/programming.html" TargetMode="External"/><Relationship Id="rId4" Type="http://schemas.openxmlformats.org/officeDocument/2006/relationships/hyperlink" Target="https://github.com/sdmay24-21/ASIC-GuitarPedal/wiki/Modules_Control_Modul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hyperlink" Target="http://drive.google.com/file/d/13_Rf6IfU1NCyCyc2C2E9zvZqt9awUTKd/view" TargetMode="External"/><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jp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0"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drive.google.com/file/d/1294Hdn3lIMJRI59IN5-xAvtAjBLm18u5/view" TargetMode="External"/><Relationship Id="rId4" Type="http://schemas.openxmlformats.org/officeDocument/2006/relationships/image" Target="../media/image16.png"/><Relationship Id="rId9" Type="http://schemas.openxmlformats.org/officeDocument/2006/relationships/image" Target="../media/image25.png"/><Relationship Id="rId5" Type="http://schemas.openxmlformats.org/officeDocument/2006/relationships/hyperlink" Target="http://drive.google.com/file/d/1sRohPDTDeY48IlbUtbAUVkePv1JFH990/view" TargetMode="External"/><Relationship Id="rId6" Type="http://schemas.openxmlformats.org/officeDocument/2006/relationships/hyperlink" Target="http://drive.google.com/file/d/1HH7U5hXg3ZyGzn6iofkHcPCf0buox-0h/view" TargetMode="External"/><Relationship Id="rId7" Type="http://schemas.openxmlformats.org/officeDocument/2006/relationships/image" Target="../media/image24.png"/><Relationship Id="rId8"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7.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drive.google.com/file/d/1i1hcKehhVjUge7kaC4wITga20mEecC7N/view" TargetMode="External"/><Relationship Id="rId4" Type="http://schemas.openxmlformats.org/officeDocument/2006/relationships/image" Target="../media/image16.png"/><Relationship Id="rId5" Type="http://schemas.openxmlformats.org/officeDocument/2006/relationships/image" Target="../media/image28.png"/><Relationship Id="rId6" Type="http://schemas.openxmlformats.org/officeDocument/2006/relationships/image" Target="../media/image22.png"/><Relationship Id="rId7"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4.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efabless.com/open_shuttle_progra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
          <p:cNvSpPr txBox="1"/>
          <p:nvPr>
            <p:ph type="ctrTitle"/>
          </p:nvPr>
        </p:nvSpPr>
        <p:spPr>
          <a:xfrm>
            <a:off x="614542" y="1679838"/>
            <a:ext cx="10962900" cy="11184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17647"/>
              <a:buFont typeface="Calibri"/>
              <a:buNone/>
            </a:pPr>
            <a:r>
              <a:rPr b="1" lang="en-US"/>
              <a:t>Digital ASIC Fabrication</a:t>
            </a:r>
            <a:endParaRPr b="1"/>
          </a:p>
          <a:p>
            <a:pPr indent="0" lvl="0" marL="0" rtl="0" algn="ctr">
              <a:lnSpc>
                <a:spcPct val="90000"/>
              </a:lnSpc>
              <a:spcBef>
                <a:spcPts val="0"/>
              </a:spcBef>
              <a:spcAft>
                <a:spcPts val="0"/>
              </a:spcAft>
              <a:buClr>
                <a:schemeClr val="dk1"/>
              </a:buClr>
              <a:buSzPct val="177631"/>
              <a:buFont typeface="Calibri"/>
              <a:buNone/>
            </a:pPr>
            <a:r>
              <a:rPr b="1" lang="en-US" sz="3377"/>
              <a:t>sdmay</a:t>
            </a:r>
            <a:r>
              <a:rPr b="1" lang="en-US" sz="3377"/>
              <a:t>24-21</a:t>
            </a:r>
            <a:endParaRPr b="1" sz="3377"/>
          </a:p>
        </p:txBody>
      </p:sp>
      <p:sp>
        <p:nvSpPr>
          <p:cNvPr id="144" name="Google Shape;144;p1"/>
          <p:cNvSpPr txBox="1"/>
          <p:nvPr>
            <p:ph idx="1" type="subTitle"/>
          </p:nvPr>
        </p:nvSpPr>
        <p:spPr>
          <a:xfrm>
            <a:off x="1524000" y="3364210"/>
            <a:ext cx="9144000" cy="29835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rPr lang="en-US" sz="2200">
                <a:latin typeface="Georgia"/>
                <a:ea typeface="Georgia"/>
                <a:cs typeface="Georgia"/>
                <a:sym typeface="Georgia"/>
              </a:rPr>
              <a:t>Haris Khan </a:t>
            </a:r>
            <a:endParaRPr sz="2200">
              <a:latin typeface="Georgia"/>
              <a:ea typeface="Georgia"/>
              <a:cs typeface="Georgia"/>
              <a:sym typeface="Georgia"/>
            </a:endParaRPr>
          </a:p>
          <a:p>
            <a:pPr indent="0" lvl="0" marL="0" rtl="0" algn="ctr">
              <a:lnSpc>
                <a:spcPct val="100000"/>
              </a:lnSpc>
              <a:spcBef>
                <a:spcPts val="0"/>
              </a:spcBef>
              <a:spcAft>
                <a:spcPts val="0"/>
              </a:spcAft>
              <a:buClr>
                <a:schemeClr val="dk1"/>
              </a:buClr>
              <a:buSzPts val="1100"/>
              <a:buFont typeface="Arial"/>
              <a:buNone/>
            </a:pPr>
            <a:r>
              <a:rPr lang="en-US" sz="2200">
                <a:latin typeface="Georgia"/>
                <a:ea typeface="Georgia"/>
                <a:cs typeface="Georgia"/>
                <a:sym typeface="Georgia"/>
              </a:rPr>
              <a:t>Jonathan Hess </a:t>
            </a:r>
            <a:endParaRPr sz="2200">
              <a:latin typeface="Georgia"/>
              <a:ea typeface="Georgia"/>
              <a:cs typeface="Georgia"/>
              <a:sym typeface="Georgia"/>
            </a:endParaRPr>
          </a:p>
          <a:p>
            <a:pPr indent="0" lvl="0" marL="0" rtl="0" algn="ctr">
              <a:lnSpc>
                <a:spcPct val="100000"/>
              </a:lnSpc>
              <a:spcBef>
                <a:spcPts val="0"/>
              </a:spcBef>
              <a:spcAft>
                <a:spcPts val="0"/>
              </a:spcAft>
              <a:buClr>
                <a:schemeClr val="dk1"/>
              </a:buClr>
              <a:buSzPts val="1100"/>
              <a:buFont typeface="Arial"/>
              <a:buNone/>
            </a:pPr>
            <a:r>
              <a:rPr lang="en-US" sz="2200">
                <a:latin typeface="Georgia"/>
                <a:ea typeface="Georgia"/>
                <a:cs typeface="Georgia"/>
                <a:sym typeface="Georgia"/>
              </a:rPr>
              <a:t>Samuel Heikens</a:t>
            </a:r>
            <a:endParaRPr sz="2200">
              <a:latin typeface="Georgia"/>
              <a:ea typeface="Georgia"/>
              <a:cs typeface="Georgia"/>
              <a:sym typeface="Georgia"/>
            </a:endParaRPr>
          </a:p>
          <a:p>
            <a:pPr indent="0" lvl="0" marL="0" rtl="0" algn="ctr">
              <a:lnSpc>
                <a:spcPct val="100000"/>
              </a:lnSpc>
              <a:spcBef>
                <a:spcPts val="0"/>
              </a:spcBef>
              <a:spcAft>
                <a:spcPts val="0"/>
              </a:spcAft>
              <a:buClr>
                <a:schemeClr val="dk1"/>
              </a:buClr>
              <a:buSzPts val="1100"/>
              <a:buFont typeface="Arial"/>
              <a:buNone/>
            </a:pPr>
            <a:r>
              <a:rPr lang="en-US" sz="2200">
                <a:latin typeface="Georgia"/>
                <a:ea typeface="Georgia"/>
                <a:cs typeface="Georgia"/>
                <a:sym typeface="Georgia"/>
              </a:rPr>
              <a:t>Yu</a:t>
            </a:r>
            <a:r>
              <a:rPr lang="en-US" sz="2200">
                <a:latin typeface="Georgia"/>
                <a:ea typeface="Georgia"/>
                <a:cs typeface="Georgia"/>
                <a:sym typeface="Georgia"/>
              </a:rPr>
              <a:t>w</a:t>
            </a:r>
            <a:r>
              <a:rPr lang="en-US" sz="2200">
                <a:latin typeface="Georgia"/>
                <a:ea typeface="Georgia"/>
                <a:cs typeface="Georgia"/>
                <a:sym typeface="Georgia"/>
              </a:rPr>
              <a:t>ei Tan  </a:t>
            </a:r>
            <a:endParaRPr>
              <a:latin typeface="Georgia"/>
              <a:ea typeface="Georgia"/>
              <a:cs typeface="Georgia"/>
              <a:sym typeface="Georgia"/>
            </a:endParaRPr>
          </a:p>
          <a:p>
            <a:pPr indent="0" lvl="0" marL="0" rtl="0" algn="ctr">
              <a:lnSpc>
                <a:spcPct val="90000"/>
              </a:lnSpc>
              <a:spcBef>
                <a:spcPts val="0"/>
              </a:spcBef>
              <a:spcAft>
                <a:spcPts val="0"/>
              </a:spcAft>
              <a:buClr>
                <a:schemeClr val="dk1"/>
              </a:buClr>
              <a:buSzPts val="2400"/>
              <a:buNone/>
            </a:pPr>
            <a:r>
              <a:t/>
            </a:r>
            <a:endParaRPr/>
          </a:p>
          <a:p>
            <a:pPr indent="0" lvl="0" marL="0" rtl="0" algn="ctr">
              <a:lnSpc>
                <a:spcPct val="90000"/>
              </a:lnSpc>
              <a:spcBef>
                <a:spcPts val="1000"/>
              </a:spcBef>
              <a:spcAft>
                <a:spcPts val="0"/>
              </a:spcAft>
              <a:buClr>
                <a:schemeClr val="dk1"/>
              </a:buClr>
              <a:buSzPts val="2400"/>
              <a:buNone/>
            </a:pPr>
            <a:r>
              <a:rPr lang="en-US" sz="2200">
                <a:latin typeface="Georgia"/>
                <a:ea typeface="Georgia"/>
                <a:cs typeface="Georgia"/>
                <a:sym typeface="Georgia"/>
              </a:rPr>
              <a:t>Client &amp; Advisor: Dr. Henry Duwe</a:t>
            </a:r>
            <a:endParaRPr sz="2200">
              <a:latin typeface="Georgia"/>
              <a:ea typeface="Georgia"/>
              <a:cs typeface="Georgia"/>
              <a:sym typeface="Georgia"/>
            </a:endParaRPr>
          </a:p>
          <a:p>
            <a:pPr indent="0" lvl="0" marL="0" rtl="0" algn="ctr">
              <a:lnSpc>
                <a:spcPct val="90000"/>
              </a:lnSpc>
              <a:spcBef>
                <a:spcPts val="1000"/>
              </a:spcBef>
              <a:spcAft>
                <a:spcPts val="0"/>
              </a:spcAft>
              <a:buClr>
                <a:schemeClr val="dk1"/>
              </a:buClr>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2a05864ae8b_0_2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System Design - Control</a:t>
            </a:r>
            <a:endParaRPr/>
          </a:p>
        </p:txBody>
      </p:sp>
      <p:sp>
        <p:nvSpPr>
          <p:cNvPr id="222" name="Google Shape;222;g2a05864ae8b_0_22"/>
          <p:cNvSpPr txBox="1"/>
          <p:nvPr>
            <p:ph idx="4294967295" type="body"/>
          </p:nvPr>
        </p:nvSpPr>
        <p:spPr>
          <a:xfrm>
            <a:off x="838200" y="1825625"/>
            <a:ext cx="10690800" cy="32160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1000"/>
              </a:spcBef>
              <a:spcAft>
                <a:spcPts val="0"/>
              </a:spcAft>
              <a:buSzPts val="1800"/>
              <a:buChar char="●"/>
            </a:pPr>
            <a:r>
              <a:rPr lang="en-US" sz="1800"/>
              <a:t>We will be using the microcontroller, PicoRV32, as well as logic analyzer provided in the caravel harness</a:t>
            </a:r>
            <a:endParaRPr sz="1800"/>
          </a:p>
          <a:p>
            <a:pPr indent="0" lvl="0" marL="0" rtl="0" algn="l">
              <a:lnSpc>
                <a:spcPct val="115000"/>
              </a:lnSpc>
              <a:spcBef>
                <a:spcPts val="1000"/>
              </a:spcBef>
              <a:spcAft>
                <a:spcPts val="0"/>
              </a:spcAft>
              <a:buSzPts val="688"/>
              <a:buNone/>
            </a:pPr>
            <a:r>
              <a:t/>
            </a:r>
            <a:endParaRPr sz="1800"/>
          </a:p>
          <a:p>
            <a:pPr indent="-342900" lvl="0" marL="457200" rtl="0" algn="l">
              <a:lnSpc>
                <a:spcPct val="115000"/>
              </a:lnSpc>
              <a:spcBef>
                <a:spcPts val="1600"/>
              </a:spcBef>
              <a:spcAft>
                <a:spcPts val="0"/>
              </a:spcAft>
              <a:buSzPts val="1800"/>
              <a:buChar char="●"/>
            </a:pPr>
            <a:r>
              <a:rPr lang="en-US" sz="1800"/>
              <a:t>This allows the system to be </a:t>
            </a:r>
            <a:r>
              <a:rPr lang="en-US" sz="1800">
                <a:uFill>
                  <a:noFill/>
                </a:uFill>
                <a:hlinkClick r:id="rId3"/>
              </a:rPr>
              <a:t>programmed</a:t>
            </a:r>
            <a:r>
              <a:rPr lang="en-US" sz="1800"/>
              <a:t> and revised via the SRAM</a:t>
            </a:r>
            <a:endParaRPr sz="1800"/>
          </a:p>
          <a:p>
            <a:pPr indent="0" lvl="0" marL="0" rtl="0" algn="l">
              <a:lnSpc>
                <a:spcPct val="115000"/>
              </a:lnSpc>
              <a:spcBef>
                <a:spcPts val="1600"/>
              </a:spcBef>
              <a:spcAft>
                <a:spcPts val="0"/>
              </a:spcAft>
              <a:buSzPts val="688"/>
              <a:buNone/>
            </a:pPr>
            <a:r>
              <a:t/>
            </a:r>
            <a:endParaRPr sz="1800"/>
          </a:p>
          <a:p>
            <a:pPr indent="-342900" lvl="0" marL="457200" rtl="0" algn="l">
              <a:lnSpc>
                <a:spcPct val="115000"/>
              </a:lnSpc>
              <a:spcBef>
                <a:spcPts val="1600"/>
              </a:spcBef>
              <a:spcAft>
                <a:spcPts val="0"/>
              </a:spcAft>
              <a:buSzPts val="1800"/>
              <a:buChar char="●"/>
            </a:pPr>
            <a:r>
              <a:rPr lang="en-US" sz="1800"/>
              <a:t>Will be used for Reverb and Delay functions and used to control compression module usage</a:t>
            </a:r>
            <a:endParaRPr sz="1800"/>
          </a:p>
          <a:p>
            <a:pPr indent="0" lvl="0" marL="0" rtl="0" algn="l">
              <a:lnSpc>
                <a:spcPct val="90000"/>
              </a:lnSpc>
              <a:spcBef>
                <a:spcPts val="1600"/>
              </a:spcBef>
              <a:spcAft>
                <a:spcPts val="0"/>
              </a:spcAft>
              <a:buSzPts val="1125"/>
              <a:buNone/>
            </a:pPr>
            <a:r>
              <a:t/>
            </a:r>
            <a:endParaRPr sz="1800"/>
          </a:p>
          <a:p>
            <a:pPr indent="0" lvl="0" marL="0" rtl="0" algn="l">
              <a:lnSpc>
                <a:spcPct val="90000"/>
              </a:lnSpc>
              <a:spcBef>
                <a:spcPts val="1600"/>
              </a:spcBef>
              <a:spcAft>
                <a:spcPts val="1600"/>
              </a:spcAft>
              <a:buSzPts val="1125"/>
              <a:buNone/>
            </a:pPr>
            <a:r>
              <a:t/>
            </a:r>
            <a:endParaRPr sz="1800"/>
          </a:p>
        </p:txBody>
      </p:sp>
      <p:sp>
        <p:nvSpPr>
          <p:cNvPr id="223" name="Google Shape;223;g2a05864ae8b_0_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sp>
        <p:nvSpPr>
          <p:cNvPr id="224" name="Google Shape;224;g2a05864ae8b_0_22"/>
          <p:cNvSpPr txBox="1"/>
          <p:nvPr/>
        </p:nvSpPr>
        <p:spPr>
          <a:xfrm>
            <a:off x="1086900" y="4782075"/>
            <a:ext cx="10018200" cy="787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600"/>
              </a:spcBef>
              <a:spcAft>
                <a:spcPts val="0"/>
              </a:spcAft>
              <a:buClr>
                <a:srgbClr val="000000"/>
              </a:buClr>
              <a:buSzPts val="1800"/>
              <a:buFont typeface="Arial"/>
              <a:buNone/>
            </a:pPr>
            <a:r>
              <a:rPr lang="en-US" sz="1800">
                <a:solidFill>
                  <a:schemeClr val="dk2"/>
                </a:solidFill>
                <a:latin typeface="Calibri"/>
                <a:ea typeface="Calibri"/>
                <a:cs typeface="Calibri"/>
                <a:sym typeface="Calibri"/>
              </a:rPr>
              <a:t>*</a:t>
            </a:r>
            <a:r>
              <a:rPr lang="en-US" sz="1800">
                <a:solidFill>
                  <a:schemeClr val="dk2"/>
                </a:solidFill>
                <a:latin typeface="Calibri"/>
                <a:ea typeface="Calibri"/>
                <a:cs typeface="Calibri"/>
                <a:sym typeface="Calibri"/>
              </a:rPr>
              <a:t>More information can be found in the wiki: </a:t>
            </a:r>
            <a:r>
              <a:rPr lang="en-US" sz="1800" u="sng">
                <a:solidFill>
                  <a:schemeClr val="accent5"/>
                </a:solidFill>
                <a:latin typeface="Calibri"/>
                <a:ea typeface="Calibri"/>
                <a:cs typeface="Calibri"/>
                <a:sym typeface="Calibri"/>
                <a:hlinkClick r:id="rId4">
                  <a:extLst>
                    <a:ext uri="{A12FA001-AC4F-418D-AE19-62706E023703}">
                      <ahyp:hlinkClr val="tx"/>
                    </a:ext>
                  </a:extLst>
                </a:hlinkClick>
              </a:rPr>
              <a:t>https://github.com/sdmay24-21/ASIC-GuitarPedal/wiki/Modules_Control_Module</a:t>
            </a:r>
            <a:endParaRPr sz="18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262f2559516_0_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System Design - Reverb</a:t>
            </a:r>
            <a:endParaRPr/>
          </a:p>
        </p:txBody>
      </p:sp>
      <p:sp>
        <p:nvSpPr>
          <p:cNvPr id="230" name="Google Shape;230;g262f2559516_0_6"/>
          <p:cNvSpPr txBox="1"/>
          <p:nvPr>
            <p:ph idx="4294967295" type="body"/>
          </p:nvPr>
        </p:nvSpPr>
        <p:spPr>
          <a:xfrm>
            <a:off x="5972425" y="1579600"/>
            <a:ext cx="5982600" cy="44625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000"/>
              </a:spcBef>
              <a:spcAft>
                <a:spcPts val="0"/>
              </a:spcAft>
              <a:buNone/>
            </a:pPr>
            <a:r>
              <a:rPr lang="en-US" sz="2000"/>
              <a:t>Design characteristics:</a:t>
            </a:r>
            <a:endParaRPr sz="2000"/>
          </a:p>
          <a:p>
            <a:pPr indent="-355600" lvl="0" marL="457200" rtl="0" algn="l">
              <a:lnSpc>
                <a:spcPct val="115000"/>
              </a:lnSpc>
              <a:spcBef>
                <a:spcPts val="1600"/>
              </a:spcBef>
              <a:spcAft>
                <a:spcPts val="0"/>
              </a:spcAft>
              <a:buSzPts val="2000"/>
              <a:buChar char="●"/>
            </a:pPr>
            <a:r>
              <a:rPr lang="en-US" sz="2000"/>
              <a:t>Equally Spaced Delay </a:t>
            </a:r>
            <a:endParaRPr sz="2000"/>
          </a:p>
          <a:p>
            <a:pPr indent="0" lvl="0" marL="0" rtl="0" algn="l">
              <a:lnSpc>
                <a:spcPct val="115000"/>
              </a:lnSpc>
              <a:spcBef>
                <a:spcPts val="1600"/>
              </a:spcBef>
              <a:spcAft>
                <a:spcPts val="0"/>
              </a:spcAft>
              <a:buNone/>
            </a:pPr>
            <a:r>
              <a:t/>
            </a:r>
            <a:endParaRPr sz="2000"/>
          </a:p>
          <a:p>
            <a:pPr indent="-355600" lvl="0" marL="457200" rtl="0" algn="l">
              <a:lnSpc>
                <a:spcPct val="115000"/>
              </a:lnSpc>
              <a:spcBef>
                <a:spcPts val="1600"/>
              </a:spcBef>
              <a:spcAft>
                <a:spcPts val="0"/>
              </a:spcAft>
              <a:buSzPts val="2000"/>
              <a:buChar char="●"/>
            </a:pPr>
            <a:r>
              <a:rPr lang="en-US" sz="2000"/>
              <a:t>Scaling factor for each delay</a:t>
            </a:r>
            <a:endParaRPr sz="2000"/>
          </a:p>
        </p:txBody>
      </p:sp>
      <p:sp>
        <p:nvSpPr>
          <p:cNvPr id="231" name="Google Shape;231;g262f2559516_0_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pic>
        <p:nvPicPr>
          <p:cNvPr id="232" name="Google Shape;232;g262f2559516_0_6"/>
          <p:cNvPicPr preferRelativeResize="0"/>
          <p:nvPr/>
        </p:nvPicPr>
        <p:blipFill rotWithShape="1">
          <a:blip r:embed="rId3">
            <a:alphaModFix/>
          </a:blip>
          <a:srcRect b="0" l="0" r="0" t="0"/>
          <a:stretch/>
        </p:blipFill>
        <p:spPr>
          <a:xfrm>
            <a:off x="838200" y="1579600"/>
            <a:ext cx="5015886" cy="4462425"/>
          </a:xfrm>
          <a:prstGeom prst="rect">
            <a:avLst/>
          </a:prstGeom>
          <a:noFill/>
          <a:ln cap="flat" cmpd="sng" w="9525">
            <a:solidFill>
              <a:schemeClr val="accent3"/>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26fcdb62b55_1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System Design - On Chip Memory</a:t>
            </a:r>
            <a:endParaRPr/>
          </a:p>
        </p:txBody>
      </p:sp>
      <p:sp>
        <p:nvSpPr>
          <p:cNvPr id="238" name="Google Shape;238;g26fcdb62b55_1_0"/>
          <p:cNvSpPr txBox="1"/>
          <p:nvPr>
            <p:ph idx="4294967295" type="body"/>
          </p:nvPr>
        </p:nvSpPr>
        <p:spPr>
          <a:xfrm>
            <a:off x="467475" y="1690825"/>
            <a:ext cx="7224600" cy="4045200"/>
          </a:xfrm>
          <a:prstGeom prst="rect">
            <a:avLst/>
          </a:prstGeom>
          <a:noFill/>
          <a:ln>
            <a:noFill/>
          </a:ln>
        </p:spPr>
        <p:txBody>
          <a:bodyPr anchorCtr="0" anchor="t" bIns="45700" lIns="91425" spcFirstLastPara="1" rIns="91425" wrap="square" tIns="45700">
            <a:normAutofit/>
          </a:bodyPr>
          <a:lstStyle/>
          <a:p>
            <a:pPr indent="-355600" lvl="0" marL="457200" rtl="0" algn="l">
              <a:lnSpc>
                <a:spcPct val="90000"/>
              </a:lnSpc>
              <a:spcBef>
                <a:spcPts val="1000"/>
              </a:spcBef>
              <a:spcAft>
                <a:spcPts val="0"/>
              </a:spcAft>
              <a:buSzPts val="2000"/>
              <a:buChar char="●"/>
            </a:pPr>
            <a:r>
              <a:rPr lang="en-US" sz="2000"/>
              <a:t>The memory is organized into two sections both using 16 bit values.</a:t>
            </a:r>
            <a:endParaRPr sz="2000"/>
          </a:p>
          <a:p>
            <a:pPr indent="0" lvl="0" marL="0" rtl="0" algn="l">
              <a:lnSpc>
                <a:spcPct val="90000"/>
              </a:lnSpc>
              <a:spcBef>
                <a:spcPts val="1000"/>
              </a:spcBef>
              <a:spcAft>
                <a:spcPts val="0"/>
              </a:spcAft>
              <a:buNone/>
            </a:pPr>
            <a:r>
              <a:t/>
            </a:r>
            <a:endParaRPr sz="2000"/>
          </a:p>
          <a:p>
            <a:pPr indent="-355600" lvl="0" marL="457200" rtl="0" algn="l">
              <a:lnSpc>
                <a:spcPct val="90000"/>
              </a:lnSpc>
              <a:spcBef>
                <a:spcPts val="1000"/>
              </a:spcBef>
              <a:spcAft>
                <a:spcPts val="0"/>
              </a:spcAft>
              <a:buSzPts val="2000"/>
              <a:buChar char="●"/>
            </a:pPr>
            <a:r>
              <a:rPr lang="en-US" sz="2000"/>
              <a:t>The first section stores the impulse data that will be applied to the audio</a:t>
            </a:r>
            <a:endParaRPr sz="2000"/>
          </a:p>
          <a:p>
            <a:pPr indent="0" lvl="0" marL="0" rtl="0" algn="l">
              <a:lnSpc>
                <a:spcPct val="90000"/>
              </a:lnSpc>
              <a:spcBef>
                <a:spcPts val="1000"/>
              </a:spcBef>
              <a:spcAft>
                <a:spcPts val="0"/>
              </a:spcAft>
              <a:buNone/>
            </a:pPr>
            <a:r>
              <a:t/>
            </a:r>
            <a:endParaRPr sz="2000"/>
          </a:p>
          <a:p>
            <a:pPr indent="-355600" lvl="0" marL="457200" rtl="0" algn="l">
              <a:lnSpc>
                <a:spcPct val="90000"/>
              </a:lnSpc>
              <a:spcBef>
                <a:spcPts val="1000"/>
              </a:spcBef>
              <a:spcAft>
                <a:spcPts val="0"/>
              </a:spcAft>
              <a:buSzPts val="2000"/>
              <a:buChar char="●"/>
            </a:pPr>
            <a:r>
              <a:rPr lang="en-US" sz="2000"/>
              <a:t>The second section stores the ADC values.</a:t>
            </a:r>
            <a:endParaRPr sz="2000"/>
          </a:p>
          <a:p>
            <a:pPr indent="0" lvl="0" marL="0" rtl="0" algn="l">
              <a:lnSpc>
                <a:spcPct val="90000"/>
              </a:lnSpc>
              <a:spcBef>
                <a:spcPts val="1000"/>
              </a:spcBef>
              <a:spcAft>
                <a:spcPts val="0"/>
              </a:spcAft>
              <a:buNone/>
            </a:pPr>
            <a:r>
              <a:t/>
            </a:r>
            <a:endParaRPr sz="2000"/>
          </a:p>
          <a:p>
            <a:pPr indent="-355600" lvl="0" marL="457200" rtl="0" algn="l">
              <a:lnSpc>
                <a:spcPct val="90000"/>
              </a:lnSpc>
              <a:spcBef>
                <a:spcPts val="1000"/>
              </a:spcBef>
              <a:spcAft>
                <a:spcPts val="0"/>
              </a:spcAft>
              <a:buSzPts val="2000"/>
              <a:buChar char="●"/>
            </a:pPr>
            <a:r>
              <a:rPr lang="en-US" sz="2000"/>
              <a:t>The design keeps track of the current ADC values with a head and </a:t>
            </a:r>
            <a:r>
              <a:rPr lang="en-US" sz="2000"/>
              <a:t>tail </a:t>
            </a:r>
            <a:r>
              <a:rPr lang="en-US" sz="2000"/>
              <a:t>addresses for looping</a:t>
            </a:r>
            <a:endParaRPr sz="2200"/>
          </a:p>
        </p:txBody>
      </p:sp>
      <p:sp>
        <p:nvSpPr>
          <p:cNvPr id="239" name="Google Shape;239;g26fcdb62b55_1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sp>
        <p:nvSpPr>
          <p:cNvPr id="240" name="Google Shape;240;g26fcdb62b55_1_0"/>
          <p:cNvSpPr txBox="1"/>
          <p:nvPr/>
        </p:nvSpPr>
        <p:spPr>
          <a:xfrm>
            <a:off x="8893075" y="1401575"/>
            <a:ext cx="2743200" cy="12315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2"/>
                </a:solidFill>
                <a:latin typeface="Calibri"/>
                <a:ea typeface="Calibri"/>
                <a:cs typeface="Calibri"/>
                <a:sym typeface="Calibri"/>
              </a:rPr>
              <a:t>0x00: Impulse data 0</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rPr lang="en-US" sz="1700">
                <a:solidFill>
                  <a:schemeClr val="dk2"/>
                </a:solidFill>
                <a:latin typeface="Calibri"/>
                <a:ea typeface="Calibri"/>
                <a:cs typeface="Calibri"/>
                <a:sym typeface="Calibri"/>
              </a:rPr>
              <a:t>..</a:t>
            </a:r>
            <a:endParaRPr sz="1700">
              <a:solidFill>
                <a:schemeClr val="dk2"/>
              </a:solidFill>
              <a:latin typeface="Calibri"/>
              <a:ea typeface="Calibri"/>
              <a:cs typeface="Calibri"/>
              <a:sym typeface="Calibri"/>
            </a:endParaRPr>
          </a:p>
          <a:p>
            <a:pPr indent="0" lvl="0" marL="0" rtl="0" algn="l">
              <a:spcBef>
                <a:spcPts val="0"/>
              </a:spcBef>
              <a:spcAft>
                <a:spcPts val="0"/>
              </a:spcAft>
              <a:buNone/>
            </a:pPr>
            <a:r>
              <a:rPr lang="en-US" sz="1700">
                <a:solidFill>
                  <a:schemeClr val="dk2"/>
                </a:solidFill>
                <a:latin typeface="Calibri"/>
                <a:ea typeface="Calibri"/>
                <a:cs typeface="Calibri"/>
                <a:sym typeface="Calibri"/>
              </a:rPr>
              <a:t>0x1F</a:t>
            </a:r>
            <a:endParaRPr sz="1700">
              <a:solidFill>
                <a:schemeClr val="dk2"/>
              </a:solidFill>
              <a:latin typeface="Calibri"/>
              <a:ea typeface="Calibri"/>
              <a:cs typeface="Calibri"/>
              <a:sym typeface="Calibri"/>
            </a:endParaRPr>
          </a:p>
        </p:txBody>
      </p:sp>
      <p:sp>
        <p:nvSpPr>
          <p:cNvPr id="241" name="Google Shape;241;g26fcdb62b55_1_0"/>
          <p:cNvSpPr txBox="1"/>
          <p:nvPr/>
        </p:nvSpPr>
        <p:spPr>
          <a:xfrm>
            <a:off x="8893075" y="2633075"/>
            <a:ext cx="2743200" cy="3586500"/>
          </a:xfrm>
          <a:prstGeom prst="rect">
            <a:avLst/>
          </a:prstGeom>
          <a:solidFill>
            <a:srgbClr val="CFE2F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2"/>
                </a:solidFill>
                <a:latin typeface="Calibri"/>
                <a:ea typeface="Calibri"/>
                <a:cs typeface="Calibri"/>
                <a:sym typeface="Calibri"/>
              </a:rPr>
              <a:t>0x0: ADC_Memory</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rPr lang="en-US" sz="1700">
                <a:solidFill>
                  <a:schemeClr val="dk2"/>
                </a:solidFill>
                <a:latin typeface="Calibri"/>
                <a:ea typeface="Calibri"/>
                <a:cs typeface="Calibri"/>
                <a:sym typeface="Calibri"/>
              </a:rPr>
              <a:t>..</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rPr lang="en-US" sz="1700">
                <a:solidFill>
                  <a:schemeClr val="dk2"/>
                </a:solidFill>
                <a:latin typeface="Calibri"/>
                <a:ea typeface="Calibri"/>
                <a:cs typeface="Calibri"/>
                <a:sym typeface="Calibri"/>
              </a:rPr>
              <a:t>0xDFF</a:t>
            </a:r>
            <a:endParaRPr sz="1700">
              <a:solidFill>
                <a:schemeClr val="dk2"/>
              </a:solidFill>
              <a:latin typeface="Calibri"/>
              <a:ea typeface="Calibri"/>
              <a:cs typeface="Calibri"/>
              <a:sym typeface="Calibri"/>
            </a:endParaRPr>
          </a:p>
        </p:txBody>
      </p:sp>
      <p:sp>
        <p:nvSpPr>
          <p:cNvPr id="242" name="Google Shape;242;g26fcdb62b55_1_0"/>
          <p:cNvSpPr txBox="1"/>
          <p:nvPr/>
        </p:nvSpPr>
        <p:spPr>
          <a:xfrm>
            <a:off x="8105775" y="2633075"/>
            <a:ext cx="787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2"/>
                </a:solidFill>
                <a:latin typeface="Calibri"/>
                <a:ea typeface="Calibri"/>
                <a:cs typeface="Calibri"/>
                <a:sym typeface="Calibri"/>
              </a:rPr>
              <a:t>head-&gt;</a:t>
            </a:r>
            <a:endParaRPr sz="1600">
              <a:solidFill>
                <a:schemeClr val="dk2"/>
              </a:solidFill>
              <a:latin typeface="Calibri"/>
              <a:ea typeface="Calibri"/>
              <a:cs typeface="Calibri"/>
              <a:sym typeface="Calibri"/>
            </a:endParaRPr>
          </a:p>
        </p:txBody>
      </p:sp>
      <p:sp>
        <p:nvSpPr>
          <p:cNvPr id="243" name="Google Shape;243;g26fcdb62b55_1_0"/>
          <p:cNvSpPr txBox="1"/>
          <p:nvPr/>
        </p:nvSpPr>
        <p:spPr>
          <a:xfrm>
            <a:off x="8208775" y="5773175"/>
            <a:ext cx="6843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2"/>
                </a:solidFill>
                <a:latin typeface="Calibri"/>
                <a:ea typeface="Calibri"/>
                <a:cs typeface="Calibri"/>
                <a:sym typeface="Calibri"/>
              </a:rPr>
              <a:t>tail</a:t>
            </a:r>
            <a:r>
              <a:rPr lang="en-US" sz="1700">
                <a:solidFill>
                  <a:schemeClr val="dk2"/>
                </a:solidFill>
                <a:latin typeface="Calibri"/>
                <a:ea typeface="Calibri"/>
                <a:cs typeface="Calibri"/>
                <a:sym typeface="Calibri"/>
              </a:rPr>
              <a:t>-&gt;</a:t>
            </a:r>
            <a:endParaRPr sz="1700">
              <a:solidFill>
                <a:schemeClr val="dk2"/>
              </a:solidFill>
              <a:latin typeface="Calibri"/>
              <a:ea typeface="Calibri"/>
              <a:cs typeface="Calibri"/>
              <a:sym typeface="Calibri"/>
            </a:endParaRPr>
          </a:p>
        </p:txBody>
      </p:sp>
      <p:sp>
        <p:nvSpPr>
          <p:cNvPr id="244" name="Google Shape;244;g26fcdb62b55_1_0"/>
          <p:cNvSpPr txBox="1"/>
          <p:nvPr/>
        </p:nvSpPr>
        <p:spPr>
          <a:xfrm>
            <a:off x="8105775" y="1347850"/>
            <a:ext cx="3656400" cy="5008500"/>
          </a:xfrm>
          <a:prstGeom prst="rect">
            <a:avLst/>
          </a:prstGeom>
          <a:noFill/>
          <a:ln cap="flat" cmpd="sng" w="9525">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700">
              <a:solidFill>
                <a:schemeClr val="dk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26fcdb62b55_1_3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System Design - Off Chip Memory (looping)</a:t>
            </a:r>
            <a:endParaRPr/>
          </a:p>
        </p:txBody>
      </p:sp>
      <p:sp>
        <p:nvSpPr>
          <p:cNvPr id="250" name="Google Shape;250;g26fcdb62b55_1_3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sp>
        <p:nvSpPr>
          <p:cNvPr id="251" name="Google Shape;251;g26fcdb62b55_1_31"/>
          <p:cNvSpPr txBox="1"/>
          <p:nvPr/>
        </p:nvSpPr>
        <p:spPr>
          <a:xfrm>
            <a:off x="3254275" y="1706375"/>
            <a:ext cx="2743200" cy="12315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2"/>
                </a:solidFill>
                <a:latin typeface="Calibri"/>
                <a:ea typeface="Calibri"/>
                <a:cs typeface="Calibri"/>
                <a:sym typeface="Calibri"/>
              </a:rPr>
              <a:t>0x000: Impulse data 0</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rPr lang="en-US" sz="1700">
                <a:solidFill>
                  <a:schemeClr val="dk2"/>
                </a:solidFill>
                <a:latin typeface="Calibri"/>
                <a:ea typeface="Calibri"/>
                <a:cs typeface="Calibri"/>
                <a:sym typeface="Calibri"/>
              </a:rPr>
              <a:t>..</a:t>
            </a:r>
            <a:endParaRPr sz="1700">
              <a:solidFill>
                <a:schemeClr val="dk2"/>
              </a:solidFill>
              <a:latin typeface="Calibri"/>
              <a:ea typeface="Calibri"/>
              <a:cs typeface="Calibri"/>
              <a:sym typeface="Calibri"/>
            </a:endParaRPr>
          </a:p>
          <a:p>
            <a:pPr indent="0" lvl="0" marL="0" rtl="0" algn="l">
              <a:spcBef>
                <a:spcPts val="0"/>
              </a:spcBef>
              <a:spcAft>
                <a:spcPts val="0"/>
              </a:spcAft>
              <a:buNone/>
            </a:pPr>
            <a:r>
              <a:rPr lang="en-US" sz="1700">
                <a:solidFill>
                  <a:schemeClr val="dk2"/>
                </a:solidFill>
                <a:latin typeface="Calibri"/>
                <a:ea typeface="Calibri"/>
                <a:cs typeface="Calibri"/>
                <a:sym typeface="Calibri"/>
              </a:rPr>
              <a:t>0x1F</a:t>
            </a:r>
            <a:endParaRPr sz="1700">
              <a:solidFill>
                <a:schemeClr val="dk2"/>
              </a:solidFill>
              <a:latin typeface="Calibri"/>
              <a:ea typeface="Calibri"/>
              <a:cs typeface="Calibri"/>
              <a:sym typeface="Calibri"/>
            </a:endParaRPr>
          </a:p>
        </p:txBody>
      </p:sp>
      <p:sp>
        <p:nvSpPr>
          <p:cNvPr id="252" name="Google Shape;252;g26fcdb62b55_1_31"/>
          <p:cNvSpPr txBox="1"/>
          <p:nvPr/>
        </p:nvSpPr>
        <p:spPr>
          <a:xfrm>
            <a:off x="3254275" y="2937875"/>
            <a:ext cx="2743200" cy="3586500"/>
          </a:xfrm>
          <a:prstGeom prst="rect">
            <a:avLst/>
          </a:prstGeom>
          <a:solidFill>
            <a:srgbClr val="CFE2F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2"/>
                </a:solidFill>
                <a:latin typeface="Calibri"/>
                <a:ea typeface="Calibri"/>
                <a:cs typeface="Calibri"/>
                <a:sym typeface="Calibri"/>
              </a:rPr>
              <a:t>0x020: ADC Memory</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rPr lang="en-US" sz="1700">
                <a:solidFill>
                  <a:schemeClr val="dk2"/>
                </a:solidFill>
                <a:latin typeface="Calibri"/>
                <a:ea typeface="Calibri"/>
                <a:cs typeface="Calibri"/>
                <a:sym typeface="Calibri"/>
              </a:rPr>
              <a:t>..</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rPr lang="en-US" sz="1700">
                <a:solidFill>
                  <a:schemeClr val="dk2"/>
                </a:solidFill>
                <a:latin typeface="Calibri"/>
                <a:ea typeface="Calibri"/>
                <a:cs typeface="Calibri"/>
                <a:sym typeface="Calibri"/>
              </a:rPr>
              <a:t>0xDFF</a:t>
            </a:r>
            <a:endParaRPr sz="1700">
              <a:solidFill>
                <a:schemeClr val="dk2"/>
              </a:solidFill>
              <a:latin typeface="Calibri"/>
              <a:ea typeface="Calibri"/>
              <a:cs typeface="Calibri"/>
              <a:sym typeface="Calibri"/>
            </a:endParaRPr>
          </a:p>
        </p:txBody>
      </p:sp>
      <p:sp>
        <p:nvSpPr>
          <p:cNvPr id="253" name="Google Shape;253;g26fcdb62b55_1_31"/>
          <p:cNvSpPr txBox="1"/>
          <p:nvPr/>
        </p:nvSpPr>
        <p:spPr>
          <a:xfrm>
            <a:off x="2257150" y="3393725"/>
            <a:ext cx="8874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2"/>
                </a:solidFill>
                <a:latin typeface="Calibri"/>
                <a:ea typeface="Calibri"/>
                <a:cs typeface="Calibri"/>
                <a:sym typeface="Calibri"/>
              </a:rPr>
              <a:t>head-&gt;</a:t>
            </a:r>
            <a:endParaRPr sz="1700">
              <a:solidFill>
                <a:schemeClr val="dk2"/>
              </a:solidFill>
              <a:latin typeface="Calibri"/>
              <a:ea typeface="Calibri"/>
              <a:cs typeface="Calibri"/>
              <a:sym typeface="Calibri"/>
            </a:endParaRPr>
          </a:p>
        </p:txBody>
      </p:sp>
      <p:sp>
        <p:nvSpPr>
          <p:cNvPr id="254" name="Google Shape;254;g26fcdb62b55_1_31"/>
          <p:cNvSpPr txBox="1"/>
          <p:nvPr/>
        </p:nvSpPr>
        <p:spPr>
          <a:xfrm>
            <a:off x="6675700" y="5065425"/>
            <a:ext cx="8874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2"/>
                </a:solidFill>
                <a:latin typeface="Calibri"/>
                <a:ea typeface="Calibri"/>
                <a:cs typeface="Calibri"/>
                <a:sym typeface="Calibri"/>
              </a:rPr>
              <a:t>tail-&gt;</a:t>
            </a:r>
            <a:endParaRPr sz="1700">
              <a:solidFill>
                <a:schemeClr val="dk2"/>
              </a:solidFill>
              <a:latin typeface="Calibri"/>
              <a:ea typeface="Calibri"/>
              <a:cs typeface="Calibri"/>
              <a:sym typeface="Calibri"/>
            </a:endParaRPr>
          </a:p>
        </p:txBody>
      </p:sp>
      <p:sp>
        <p:nvSpPr>
          <p:cNvPr id="255" name="Google Shape;255;g26fcdb62b55_1_31"/>
          <p:cNvSpPr txBox="1"/>
          <p:nvPr/>
        </p:nvSpPr>
        <p:spPr>
          <a:xfrm>
            <a:off x="7563100" y="2937875"/>
            <a:ext cx="2743200" cy="3586500"/>
          </a:xfrm>
          <a:prstGeom prst="rect">
            <a:avLst/>
          </a:prstGeom>
          <a:solidFill>
            <a:srgbClr val="CFE2F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2"/>
                </a:solidFill>
                <a:latin typeface="Calibri"/>
                <a:ea typeface="Calibri"/>
                <a:cs typeface="Calibri"/>
                <a:sym typeface="Calibri"/>
              </a:rPr>
              <a:t>0xE00: Off Chip Memory</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rPr lang="en-US" sz="1700">
                <a:solidFill>
                  <a:schemeClr val="dk2"/>
                </a:solidFill>
                <a:latin typeface="Calibri"/>
                <a:ea typeface="Calibri"/>
                <a:cs typeface="Calibri"/>
                <a:sym typeface="Calibri"/>
              </a:rPr>
              <a:t>..</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rPr lang="en-US" sz="1700">
                <a:solidFill>
                  <a:schemeClr val="dk2"/>
                </a:solidFill>
                <a:latin typeface="Calibri"/>
                <a:ea typeface="Calibri"/>
                <a:cs typeface="Calibri"/>
                <a:sym typeface="Calibri"/>
              </a:rPr>
              <a:t>0xFFF</a:t>
            </a:r>
            <a:endParaRPr sz="1700">
              <a:solidFill>
                <a:schemeClr val="dk2"/>
              </a:solidFill>
              <a:latin typeface="Calibri"/>
              <a:ea typeface="Calibri"/>
              <a:cs typeface="Calibri"/>
              <a:sym typeface="Calibri"/>
            </a:endParaRPr>
          </a:p>
        </p:txBody>
      </p:sp>
      <p:sp>
        <p:nvSpPr>
          <p:cNvPr id="256" name="Google Shape;256;g26fcdb62b55_1_31"/>
          <p:cNvSpPr txBox="1"/>
          <p:nvPr/>
        </p:nvSpPr>
        <p:spPr>
          <a:xfrm>
            <a:off x="6511100" y="1690825"/>
            <a:ext cx="5256900" cy="708000"/>
          </a:xfrm>
          <a:prstGeom prst="rect">
            <a:avLst/>
          </a:prstGeom>
          <a:noFill/>
          <a:ln cap="flat" cmpd="sng" w="9525">
            <a:solidFill>
              <a:schemeClr val="accent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2"/>
                </a:solidFill>
                <a:latin typeface="Calibri"/>
                <a:ea typeface="Calibri"/>
                <a:cs typeface="Calibri"/>
                <a:sym typeface="Calibri"/>
              </a:rPr>
              <a:t>Every clock cycle, the head of the offchip is updated and the tail value is </a:t>
            </a:r>
            <a:r>
              <a:rPr lang="en-US" sz="1700">
                <a:solidFill>
                  <a:schemeClr val="dk2"/>
                </a:solidFill>
                <a:latin typeface="Calibri"/>
                <a:ea typeface="Calibri"/>
                <a:cs typeface="Calibri"/>
                <a:sym typeface="Calibri"/>
              </a:rPr>
              <a:t>transferred</a:t>
            </a:r>
            <a:r>
              <a:rPr lang="en-US" sz="1700">
                <a:solidFill>
                  <a:schemeClr val="dk2"/>
                </a:solidFill>
                <a:latin typeface="Calibri"/>
                <a:ea typeface="Calibri"/>
                <a:cs typeface="Calibri"/>
                <a:sym typeface="Calibri"/>
              </a:rPr>
              <a:t> back</a:t>
            </a:r>
            <a:endParaRPr sz="1700">
              <a:solidFill>
                <a:schemeClr val="dk2"/>
              </a:solidFill>
              <a:latin typeface="Calibri"/>
              <a:ea typeface="Calibri"/>
              <a:cs typeface="Calibri"/>
              <a:sym typeface="Calibri"/>
            </a:endParaRPr>
          </a:p>
        </p:txBody>
      </p:sp>
      <p:sp>
        <p:nvSpPr>
          <p:cNvPr id="257" name="Google Shape;257;g26fcdb62b55_1_31"/>
          <p:cNvSpPr txBox="1"/>
          <p:nvPr/>
        </p:nvSpPr>
        <p:spPr>
          <a:xfrm>
            <a:off x="281475" y="1690825"/>
            <a:ext cx="2743200" cy="708000"/>
          </a:xfrm>
          <a:prstGeom prst="rect">
            <a:avLst/>
          </a:prstGeom>
          <a:noFill/>
          <a:ln cap="flat" cmpd="sng" w="9525">
            <a:solidFill>
              <a:schemeClr val="accent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2"/>
                </a:solidFill>
                <a:latin typeface="Calibri"/>
                <a:ea typeface="Calibri"/>
                <a:cs typeface="Calibri"/>
                <a:sym typeface="Calibri"/>
              </a:rPr>
              <a:t>The off chip memory is only </a:t>
            </a:r>
            <a:r>
              <a:rPr lang="en-US" sz="1700">
                <a:solidFill>
                  <a:schemeClr val="dk2"/>
                </a:solidFill>
                <a:latin typeface="Calibri"/>
                <a:ea typeface="Calibri"/>
                <a:cs typeface="Calibri"/>
                <a:sym typeface="Calibri"/>
              </a:rPr>
              <a:t>used</a:t>
            </a:r>
            <a:r>
              <a:rPr lang="en-US" sz="1700">
                <a:solidFill>
                  <a:schemeClr val="dk2"/>
                </a:solidFill>
                <a:latin typeface="Calibri"/>
                <a:ea typeface="Calibri"/>
                <a:cs typeface="Calibri"/>
                <a:sym typeface="Calibri"/>
              </a:rPr>
              <a:t> for large loops</a:t>
            </a:r>
            <a:endParaRPr sz="1700">
              <a:solidFill>
                <a:schemeClr val="dk2"/>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2a2beb7a7e3_3_3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System Design - Memory</a:t>
            </a:r>
            <a:endParaRPr/>
          </a:p>
        </p:txBody>
      </p:sp>
      <p:sp>
        <p:nvSpPr>
          <p:cNvPr id="263" name="Google Shape;263;g2a2beb7a7e3_3_30"/>
          <p:cNvSpPr txBox="1"/>
          <p:nvPr>
            <p:ph idx="4294967295" type="body"/>
          </p:nvPr>
        </p:nvSpPr>
        <p:spPr>
          <a:xfrm>
            <a:off x="838200" y="1825625"/>
            <a:ext cx="10515600" cy="1946400"/>
          </a:xfrm>
          <a:prstGeom prst="rect">
            <a:avLst/>
          </a:prstGeom>
          <a:noFill/>
          <a:ln>
            <a:noFill/>
          </a:ln>
        </p:spPr>
        <p:txBody>
          <a:bodyPr anchorCtr="0" anchor="t" bIns="45700" lIns="91425" spcFirstLastPara="1" rIns="91425" wrap="square" tIns="45700">
            <a:normAutofit lnSpcReduction="20000"/>
          </a:bodyPr>
          <a:lstStyle/>
          <a:p>
            <a:pPr indent="-355600" lvl="0" marL="457200" rtl="0" algn="l">
              <a:lnSpc>
                <a:spcPct val="90000"/>
              </a:lnSpc>
              <a:spcBef>
                <a:spcPts val="1000"/>
              </a:spcBef>
              <a:spcAft>
                <a:spcPts val="0"/>
              </a:spcAft>
              <a:buSzPts val="2000"/>
              <a:buChar char="●"/>
            </a:pPr>
            <a:r>
              <a:rPr lang="en-US" sz="2000"/>
              <a:t>The memory is organized in a queue format with 16 bit values.</a:t>
            </a:r>
            <a:endParaRPr sz="2000"/>
          </a:p>
          <a:p>
            <a:pPr indent="0" lvl="0" marL="0" rtl="0" algn="l">
              <a:lnSpc>
                <a:spcPct val="90000"/>
              </a:lnSpc>
              <a:spcBef>
                <a:spcPts val="1000"/>
              </a:spcBef>
              <a:spcAft>
                <a:spcPts val="0"/>
              </a:spcAft>
              <a:buNone/>
            </a:pPr>
            <a:r>
              <a:t/>
            </a:r>
            <a:endParaRPr sz="2000"/>
          </a:p>
          <a:p>
            <a:pPr indent="-355600" lvl="0" marL="457200" rtl="0" algn="l">
              <a:lnSpc>
                <a:spcPct val="90000"/>
              </a:lnSpc>
              <a:spcBef>
                <a:spcPts val="1600"/>
              </a:spcBef>
              <a:spcAft>
                <a:spcPts val="0"/>
              </a:spcAft>
              <a:buSzPts val="2000"/>
              <a:buChar char="●"/>
            </a:pPr>
            <a:r>
              <a:rPr lang="en-US" sz="2000"/>
              <a:t>Every ADC Clock Cycle, the data is added to the queue and the address is increased.</a:t>
            </a:r>
            <a:endParaRPr sz="2000"/>
          </a:p>
          <a:p>
            <a:pPr indent="0" lvl="0" marL="0" rtl="0" algn="l">
              <a:lnSpc>
                <a:spcPct val="90000"/>
              </a:lnSpc>
              <a:spcBef>
                <a:spcPts val="1600"/>
              </a:spcBef>
              <a:spcAft>
                <a:spcPts val="0"/>
              </a:spcAft>
              <a:buNone/>
            </a:pPr>
            <a:r>
              <a:t/>
            </a:r>
            <a:endParaRPr sz="2000"/>
          </a:p>
          <a:p>
            <a:pPr indent="-355600" lvl="0" marL="457200" rtl="0" algn="l">
              <a:lnSpc>
                <a:spcPct val="90000"/>
              </a:lnSpc>
              <a:spcBef>
                <a:spcPts val="1600"/>
              </a:spcBef>
              <a:spcAft>
                <a:spcPts val="0"/>
              </a:spcAft>
              <a:buSzPts val="2000"/>
              <a:buChar char="●"/>
            </a:pPr>
            <a:r>
              <a:rPr lang="en-US" sz="2000"/>
              <a:t>Depending on the mode, when memory runs out it will overwrite old data.</a:t>
            </a:r>
            <a:endParaRPr sz="2000"/>
          </a:p>
        </p:txBody>
      </p:sp>
      <p:sp>
        <p:nvSpPr>
          <p:cNvPr id="264" name="Google Shape;264;g2a2beb7a7e3_3_3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sp>
        <p:nvSpPr>
          <p:cNvPr id="265" name="Google Shape;265;g2a2beb7a7e3_3_30"/>
          <p:cNvSpPr txBox="1"/>
          <p:nvPr/>
        </p:nvSpPr>
        <p:spPr>
          <a:xfrm>
            <a:off x="2358800" y="4407000"/>
            <a:ext cx="913500" cy="4464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Data</a:t>
            </a:r>
            <a:endParaRPr b="0" i="0" sz="1700" u="none" cap="none" strike="noStrike">
              <a:solidFill>
                <a:schemeClr val="dk2"/>
              </a:solidFill>
              <a:latin typeface="Calibri"/>
              <a:ea typeface="Calibri"/>
              <a:cs typeface="Calibri"/>
              <a:sym typeface="Calibri"/>
            </a:endParaRPr>
          </a:p>
        </p:txBody>
      </p:sp>
      <p:sp>
        <p:nvSpPr>
          <p:cNvPr id="266" name="Google Shape;266;g2a2beb7a7e3_3_30"/>
          <p:cNvSpPr txBox="1"/>
          <p:nvPr/>
        </p:nvSpPr>
        <p:spPr>
          <a:xfrm>
            <a:off x="3653875" y="4407000"/>
            <a:ext cx="913500" cy="4464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Data</a:t>
            </a:r>
            <a:endParaRPr b="0" i="0" sz="1700" u="none" cap="none" strike="noStrike">
              <a:solidFill>
                <a:schemeClr val="dk2"/>
              </a:solidFill>
              <a:latin typeface="Calibri"/>
              <a:ea typeface="Calibri"/>
              <a:cs typeface="Calibri"/>
              <a:sym typeface="Calibri"/>
            </a:endParaRPr>
          </a:p>
        </p:txBody>
      </p:sp>
      <p:sp>
        <p:nvSpPr>
          <p:cNvPr id="267" name="Google Shape;267;g2a2beb7a7e3_3_30"/>
          <p:cNvSpPr txBox="1"/>
          <p:nvPr/>
        </p:nvSpPr>
        <p:spPr>
          <a:xfrm>
            <a:off x="7544700" y="4407000"/>
            <a:ext cx="913500" cy="4464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Data</a:t>
            </a:r>
            <a:endParaRPr b="0" i="0" sz="1700" u="none" cap="none" strike="noStrike">
              <a:solidFill>
                <a:schemeClr val="dk2"/>
              </a:solidFill>
              <a:latin typeface="Calibri"/>
              <a:ea typeface="Calibri"/>
              <a:cs typeface="Calibri"/>
              <a:sym typeface="Calibri"/>
            </a:endParaRPr>
          </a:p>
        </p:txBody>
      </p:sp>
      <p:sp>
        <p:nvSpPr>
          <p:cNvPr id="268" name="Google Shape;268;g2a2beb7a7e3_3_30"/>
          <p:cNvSpPr txBox="1"/>
          <p:nvPr/>
        </p:nvSpPr>
        <p:spPr>
          <a:xfrm>
            <a:off x="1063725" y="4407000"/>
            <a:ext cx="913500" cy="446400"/>
          </a:xfrm>
          <a:prstGeom prst="rect">
            <a:avLst/>
          </a:prstGeom>
          <a:solidFill>
            <a:srgbClr val="6D9EEB"/>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ADC</a:t>
            </a:r>
            <a:endParaRPr b="0" i="0" sz="1700" u="none" cap="none" strike="noStrike">
              <a:solidFill>
                <a:schemeClr val="dk2"/>
              </a:solidFill>
              <a:latin typeface="Calibri"/>
              <a:ea typeface="Calibri"/>
              <a:cs typeface="Calibri"/>
              <a:sym typeface="Calibri"/>
            </a:endParaRPr>
          </a:p>
        </p:txBody>
      </p:sp>
      <p:sp>
        <p:nvSpPr>
          <p:cNvPr id="269" name="Google Shape;269;g2a2beb7a7e3_3_30"/>
          <p:cNvSpPr txBox="1"/>
          <p:nvPr/>
        </p:nvSpPr>
        <p:spPr>
          <a:xfrm>
            <a:off x="7544700" y="5271675"/>
            <a:ext cx="913500" cy="446400"/>
          </a:xfrm>
          <a:prstGeom prst="rect">
            <a:avLst/>
          </a:prstGeom>
          <a:solidFill>
            <a:srgbClr val="6D9EEB"/>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DAC</a:t>
            </a:r>
            <a:endParaRPr b="0" i="0" sz="1700" u="none" cap="none" strike="noStrike">
              <a:solidFill>
                <a:schemeClr val="dk2"/>
              </a:solidFill>
              <a:latin typeface="Calibri"/>
              <a:ea typeface="Calibri"/>
              <a:cs typeface="Calibri"/>
              <a:sym typeface="Calibri"/>
            </a:endParaRPr>
          </a:p>
        </p:txBody>
      </p:sp>
      <p:sp>
        <p:nvSpPr>
          <p:cNvPr id="270" name="Google Shape;270;g2a2beb7a7e3_3_30"/>
          <p:cNvSpPr txBox="1"/>
          <p:nvPr/>
        </p:nvSpPr>
        <p:spPr>
          <a:xfrm>
            <a:off x="4948938" y="4407000"/>
            <a:ext cx="913500" cy="446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a:t>
            </a:r>
            <a:endParaRPr b="0" i="0" sz="1700" u="none" cap="none" strike="noStrike">
              <a:solidFill>
                <a:schemeClr val="dk2"/>
              </a:solidFill>
              <a:latin typeface="Calibri"/>
              <a:ea typeface="Calibri"/>
              <a:cs typeface="Calibri"/>
              <a:sym typeface="Calibri"/>
            </a:endParaRPr>
          </a:p>
        </p:txBody>
      </p:sp>
      <p:sp>
        <p:nvSpPr>
          <p:cNvPr id="271" name="Google Shape;271;g2a2beb7a7e3_3_30"/>
          <p:cNvSpPr txBox="1"/>
          <p:nvPr/>
        </p:nvSpPr>
        <p:spPr>
          <a:xfrm>
            <a:off x="6244025" y="4407000"/>
            <a:ext cx="913500" cy="4464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Data</a:t>
            </a:r>
            <a:endParaRPr b="0" i="0" sz="1700" u="none" cap="none" strike="noStrike">
              <a:solidFill>
                <a:schemeClr val="dk2"/>
              </a:solidFill>
              <a:latin typeface="Calibri"/>
              <a:ea typeface="Calibri"/>
              <a:cs typeface="Calibri"/>
              <a:sym typeface="Calibri"/>
            </a:endParaRPr>
          </a:p>
        </p:txBody>
      </p:sp>
      <p:cxnSp>
        <p:nvCxnSpPr>
          <p:cNvPr id="272" name="Google Shape;272;g2a2beb7a7e3_3_30"/>
          <p:cNvCxnSpPr>
            <a:stCxn id="268" idx="3"/>
            <a:endCxn id="265" idx="1"/>
          </p:cNvCxnSpPr>
          <p:nvPr/>
        </p:nvCxnSpPr>
        <p:spPr>
          <a:xfrm>
            <a:off x="1977225" y="4630200"/>
            <a:ext cx="381600" cy="0"/>
          </a:xfrm>
          <a:prstGeom prst="straightConnector1">
            <a:avLst/>
          </a:prstGeom>
          <a:noFill/>
          <a:ln cap="flat" cmpd="sng" w="9525">
            <a:solidFill>
              <a:schemeClr val="dk2"/>
            </a:solidFill>
            <a:prstDash val="solid"/>
            <a:round/>
            <a:headEnd len="sm" w="sm" type="none"/>
            <a:tailEnd len="med" w="med" type="triangle"/>
          </a:ln>
        </p:spPr>
      </p:cxnSp>
      <p:cxnSp>
        <p:nvCxnSpPr>
          <p:cNvPr id="273" name="Google Shape;273;g2a2beb7a7e3_3_30"/>
          <p:cNvCxnSpPr>
            <a:stCxn id="265" idx="3"/>
            <a:endCxn id="266" idx="1"/>
          </p:cNvCxnSpPr>
          <p:nvPr/>
        </p:nvCxnSpPr>
        <p:spPr>
          <a:xfrm>
            <a:off x="3272300" y="4630200"/>
            <a:ext cx="381600" cy="0"/>
          </a:xfrm>
          <a:prstGeom prst="straightConnector1">
            <a:avLst/>
          </a:prstGeom>
          <a:noFill/>
          <a:ln cap="flat" cmpd="sng" w="9525">
            <a:solidFill>
              <a:schemeClr val="dk2"/>
            </a:solidFill>
            <a:prstDash val="solid"/>
            <a:round/>
            <a:headEnd len="sm" w="sm" type="none"/>
            <a:tailEnd len="med" w="med" type="triangle"/>
          </a:ln>
        </p:spPr>
      </p:cxnSp>
      <p:cxnSp>
        <p:nvCxnSpPr>
          <p:cNvPr id="274" name="Google Shape;274;g2a2beb7a7e3_3_30"/>
          <p:cNvCxnSpPr>
            <a:endCxn id="270" idx="1"/>
          </p:cNvCxnSpPr>
          <p:nvPr/>
        </p:nvCxnSpPr>
        <p:spPr>
          <a:xfrm>
            <a:off x="4581438" y="4629000"/>
            <a:ext cx="367500" cy="1200"/>
          </a:xfrm>
          <a:prstGeom prst="straightConnector1">
            <a:avLst/>
          </a:prstGeom>
          <a:noFill/>
          <a:ln cap="flat" cmpd="sng" w="9525">
            <a:solidFill>
              <a:schemeClr val="dk2"/>
            </a:solidFill>
            <a:prstDash val="solid"/>
            <a:round/>
            <a:headEnd len="sm" w="sm" type="none"/>
            <a:tailEnd len="med" w="med" type="triangle"/>
          </a:ln>
        </p:spPr>
      </p:cxnSp>
      <p:cxnSp>
        <p:nvCxnSpPr>
          <p:cNvPr id="275" name="Google Shape;275;g2a2beb7a7e3_3_30"/>
          <p:cNvCxnSpPr>
            <a:stCxn id="270" idx="3"/>
            <a:endCxn id="271" idx="1"/>
          </p:cNvCxnSpPr>
          <p:nvPr/>
        </p:nvCxnSpPr>
        <p:spPr>
          <a:xfrm>
            <a:off x="5862438" y="4630200"/>
            <a:ext cx="381600" cy="0"/>
          </a:xfrm>
          <a:prstGeom prst="straightConnector1">
            <a:avLst/>
          </a:prstGeom>
          <a:noFill/>
          <a:ln cap="flat" cmpd="sng" w="9525">
            <a:solidFill>
              <a:schemeClr val="dk2"/>
            </a:solidFill>
            <a:prstDash val="solid"/>
            <a:round/>
            <a:headEnd len="sm" w="sm" type="none"/>
            <a:tailEnd len="med" w="med" type="triangle"/>
          </a:ln>
        </p:spPr>
      </p:cxnSp>
      <p:sp>
        <p:nvSpPr>
          <p:cNvPr id="276" name="Google Shape;276;g2a2beb7a7e3_3_30"/>
          <p:cNvSpPr txBox="1"/>
          <p:nvPr/>
        </p:nvSpPr>
        <p:spPr>
          <a:xfrm>
            <a:off x="8845375" y="4406400"/>
            <a:ext cx="913500" cy="4464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Data</a:t>
            </a:r>
            <a:endParaRPr b="0" i="0" sz="1700" u="none" cap="none" strike="noStrike">
              <a:solidFill>
                <a:schemeClr val="dk2"/>
              </a:solidFill>
              <a:latin typeface="Calibri"/>
              <a:ea typeface="Calibri"/>
              <a:cs typeface="Calibri"/>
              <a:sym typeface="Calibri"/>
            </a:endParaRPr>
          </a:p>
        </p:txBody>
      </p:sp>
      <p:cxnSp>
        <p:nvCxnSpPr>
          <p:cNvPr id="277" name="Google Shape;277;g2a2beb7a7e3_3_30"/>
          <p:cNvCxnSpPr>
            <a:endCxn id="267" idx="1"/>
          </p:cNvCxnSpPr>
          <p:nvPr/>
        </p:nvCxnSpPr>
        <p:spPr>
          <a:xfrm>
            <a:off x="7172400" y="4619400"/>
            <a:ext cx="372300" cy="10800"/>
          </a:xfrm>
          <a:prstGeom prst="straightConnector1">
            <a:avLst/>
          </a:prstGeom>
          <a:noFill/>
          <a:ln cap="flat" cmpd="sng" w="9525">
            <a:solidFill>
              <a:schemeClr val="dk2"/>
            </a:solidFill>
            <a:prstDash val="solid"/>
            <a:round/>
            <a:headEnd len="sm" w="sm" type="none"/>
            <a:tailEnd len="med" w="med" type="triangle"/>
          </a:ln>
        </p:spPr>
      </p:cxnSp>
      <p:cxnSp>
        <p:nvCxnSpPr>
          <p:cNvPr id="278" name="Google Shape;278;g2a2beb7a7e3_3_30"/>
          <p:cNvCxnSpPr>
            <a:stCxn id="267" idx="3"/>
            <a:endCxn id="276" idx="1"/>
          </p:cNvCxnSpPr>
          <p:nvPr/>
        </p:nvCxnSpPr>
        <p:spPr>
          <a:xfrm flipH="1" rot="10800000">
            <a:off x="8458200" y="4629600"/>
            <a:ext cx="387300" cy="600"/>
          </a:xfrm>
          <a:prstGeom prst="straightConnector1">
            <a:avLst/>
          </a:prstGeom>
          <a:noFill/>
          <a:ln cap="flat" cmpd="sng" w="9525">
            <a:solidFill>
              <a:schemeClr val="dk2"/>
            </a:solidFill>
            <a:prstDash val="solid"/>
            <a:round/>
            <a:headEnd len="sm" w="sm" type="none"/>
            <a:tailEnd len="med" w="med" type="triangle"/>
          </a:ln>
        </p:spPr>
      </p:cxnSp>
      <p:sp>
        <p:nvSpPr>
          <p:cNvPr id="279" name="Google Shape;279;g2a2beb7a7e3_3_30"/>
          <p:cNvSpPr txBox="1"/>
          <p:nvPr/>
        </p:nvSpPr>
        <p:spPr>
          <a:xfrm>
            <a:off x="10129238" y="4401600"/>
            <a:ext cx="913500" cy="446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a:t>
            </a:r>
            <a:endParaRPr b="0" i="0" sz="1700" u="none" cap="none" strike="noStrike">
              <a:solidFill>
                <a:schemeClr val="dk2"/>
              </a:solidFill>
              <a:latin typeface="Calibri"/>
              <a:ea typeface="Calibri"/>
              <a:cs typeface="Calibri"/>
              <a:sym typeface="Calibri"/>
            </a:endParaRPr>
          </a:p>
        </p:txBody>
      </p:sp>
      <p:cxnSp>
        <p:nvCxnSpPr>
          <p:cNvPr id="280" name="Google Shape;280;g2a2beb7a7e3_3_30"/>
          <p:cNvCxnSpPr>
            <a:endCxn id="279" idx="1"/>
          </p:cNvCxnSpPr>
          <p:nvPr/>
        </p:nvCxnSpPr>
        <p:spPr>
          <a:xfrm flipH="1" rot="10800000">
            <a:off x="9758738" y="4624800"/>
            <a:ext cx="370500" cy="5400"/>
          </a:xfrm>
          <a:prstGeom prst="straightConnector1">
            <a:avLst/>
          </a:prstGeom>
          <a:noFill/>
          <a:ln cap="flat" cmpd="sng" w="9525">
            <a:solidFill>
              <a:schemeClr val="dk2"/>
            </a:solidFill>
            <a:prstDash val="solid"/>
            <a:round/>
            <a:headEnd len="sm" w="sm" type="none"/>
            <a:tailEnd len="med" w="med" type="triangle"/>
          </a:ln>
        </p:spPr>
      </p:cxnSp>
      <p:cxnSp>
        <p:nvCxnSpPr>
          <p:cNvPr id="281" name="Google Shape;281;g2a2beb7a7e3_3_30"/>
          <p:cNvCxnSpPr>
            <a:endCxn id="269" idx="0"/>
          </p:cNvCxnSpPr>
          <p:nvPr/>
        </p:nvCxnSpPr>
        <p:spPr>
          <a:xfrm>
            <a:off x="8000850" y="4857375"/>
            <a:ext cx="600" cy="414300"/>
          </a:xfrm>
          <a:prstGeom prst="straightConnector1">
            <a:avLst/>
          </a:prstGeom>
          <a:noFill/>
          <a:ln cap="flat" cmpd="sng" w="9525">
            <a:solidFill>
              <a:schemeClr val="dk2"/>
            </a:solidFill>
            <a:prstDash val="solid"/>
            <a:round/>
            <a:headEnd len="sm" w="sm" type="none"/>
            <a:tailEnd len="med" w="med" type="triangle"/>
          </a:ln>
        </p:spPr>
      </p:cxnSp>
      <p:sp>
        <p:nvSpPr>
          <p:cNvPr id="282" name="Google Shape;282;g2a2beb7a7e3_3_30"/>
          <p:cNvSpPr txBox="1"/>
          <p:nvPr/>
        </p:nvSpPr>
        <p:spPr>
          <a:xfrm>
            <a:off x="1063725" y="5004800"/>
            <a:ext cx="80946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Variable Delay Guitar Effect Example using Digital Memory Queue</a:t>
            </a:r>
            <a:endParaRPr b="0" i="0" sz="1700" u="none" cap="none" strike="noStrike">
              <a:solidFill>
                <a:schemeClr val="dk2"/>
              </a:solidFill>
              <a:latin typeface="Calibri"/>
              <a:ea typeface="Calibri"/>
              <a:cs typeface="Calibri"/>
              <a:sym typeface="Calibri"/>
            </a:endParaRPr>
          </a:p>
        </p:txBody>
      </p:sp>
      <p:sp>
        <p:nvSpPr>
          <p:cNvPr id="283" name="Google Shape;283;g2a2beb7a7e3_3_30"/>
          <p:cNvSpPr txBox="1"/>
          <p:nvPr/>
        </p:nvSpPr>
        <p:spPr>
          <a:xfrm>
            <a:off x="982350" y="4105525"/>
            <a:ext cx="9740100" cy="1825800"/>
          </a:xfrm>
          <a:prstGeom prst="rect">
            <a:avLst/>
          </a:prstGeom>
          <a:noFill/>
          <a:ln cap="flat" cmpd="sng" w="9525">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700">
              <a:solidFill>
                <a:schemeClr val="dk2"/>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2a2beb7a7e3_3_56"/>
          <p:cNvSpPr/>
          <p:nvPr/>
        </p:nvSpPr>
        <p:spPr>
          <a:xfrm rot="10800000">
            <a:off x="404625" y="5414700"/>
            <a:ext cx="948600" cy="395100"/>
          </a:xfrm>
          <a:prstGeom prst="trapezoid">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89" name="Google Shape;289;g2a2beb7a7e3_3_5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Other Pedal Effects using Queue Memory  </a:t>
            </a:r>
            <a:endParaRPr/>
          </a:p>
        </p:txBody>
      </p:sp>
      <p:sp>
        <p:nvSpPr>
          <p:cNvPr id="290" name="Google Shape;290;g2a2beb7a7e3_3_5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sp>
        <p:nvSpPr>
          <p:cNvPr id="291" name="Google Shape;291;g2a2beb7a7e3_3_56"/>
          <p:cNvSpPr txBox="1"/>
          <p:nvPr/>
        </p:nvSpPr>
        <p:spPr>
          <a:xfrm>
            <a:off x="2133288" y="1759150"/>
            <a:ext cx="913500" cy="4464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Data</a:t>
            </a:r>
            <a:endParaRPr b="0" i="0" sz="1700" u="none" cap="none" strike="noStrike">
              <a:solidFill>
                <a:schemeClr val="dk2"/>
              </a:solidFill>
              <a:latin typeface="Calibri"/>
              <a:ea typeface="Calibri"/>
              <a:cs typeface="Calibri"/>
              <a:sym typeface="Calibri"/>
            </a:endParaRPr>
          </a:p>
        </p:txBody>
      </p:sp>
      <p:sp>
        <p:nvSpPr>
          <p:cNvPr id="292" name="Google Shape;292;g2a2beb7a7e3_3_56"/>
          <p:cNvSpPr txBox="1"/>
          <p:nvPr/>
        </p:nvSpPr>
        <p:spPr>
          <a:xfrm>
            <a:off x="3428363" y="1759150"/>
            <a:ext cx="913500" cy="4464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Data</a:t>
            </a:r>
            <a:endParaRPr b="0" i="0" sz="1700" u="none" cap="none" strike="noStrike">
              <a:solidFill>
                <a:schemeClr val="dk2"/>
              </a:solidFill>
              <a:latin typeface="Calibri"/>
              <a:ea typeface="Calibri"/>
              <a:cs typeface="Calibri"/>
              <a:sym typeface="Calibri"/>
            </a:endParaRPr>
          </a:p>
        </p:txBody>
      </p:sp>
      <p:sp>
        <p:nvSpPr>
          <p:cNvPr id="293" name="Google Shape;293;g2a2beb7a7e3_3_56"/>
          <p:cNvSpPr txBox="1"/>
          <p:nvPr/>
        </p:nvSpPr>
        <p:spPr>
          <a:xfrm>
            <a:off x="7319188" y="1759150"/>
            <a:ext cx="913500" cy="4464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Data</a:t>
            </a:r>
            <a:endParaRPr b="0" i="0" sz="1700" u="none" cap="none" strike="noStrike">
              <a:solidFill>
                <a:schemeClr val="dk2"/>
              </a:solidFill>
              <a:latin typeface="Calibri"/>
              <a:ea typeface="Calibri"/>
              <a:cs typeface="Calibri"/>
              <a:sym typeface="Calibri"/>
            </a:endParaRPr>
          </a:p>
        </p:txBody>
      </p:sp>
      <p:sp>
        <p:nvSpPr>
          <p:cNvPr id="294" name="Google Shape;294;g2a2beb7a7e3_3_56"/>
          <p:cNvSpPr txBox="1"/>
          <p:nvPr/>
        </p:nvSpPr>
        <p:spPr>
          <a:xfrm>
            <a:off x="838213" y="1759150"/>
            <a:ext cx="913500" cy="446400"/>
          </a:xfrm>
          <a:prstGeom prst="rect">
            <a:avLst/>
          </a:prstGeom>
          <a:solidFill>
            <a:srgbClr val="6D9EEB"/>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ADC</a:t>
            </a:r>
            <a:endParaRPr b="0" i="0" sz="1700" u="none" cap="none" strike="noStrike">
              <a:solidFill>
                <a:schemeClr val="dk2"/>
              </a:solidFill>
              <a:latin typeface="Calibri"/>
              <a:ea typeface="Calibri"/>
              <a:cs typeface="Calibri"/>
              <a:sym typeface="Calibri"/>
            </a:endParaRPr>
          </a:p>
        </p:txBody>
      </p:sp>
      <p:sp>
        <p:nvSpPr>
          <p:cNvPr id="295" name="Google Shape;295;g2a2beb7a7e3_3_56"/>
          <p:cNvSpPr txBox="1"/>
          <p:nvPr/>
        </p:nvSpPr>
        <p:spPr>
          <a:xfrm>
            <a:off x="6096563" y="3070225"/>
            <a:ext cx="913500" cy="446400"/>
          </a:xfrm>
          <a:prstGeom prst="rect">
            <a:avLst/>
          </a:prstGeom>
          <a:solidFill>
            <a:srgbClr val="6D9EEB"/>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DAC</a:t>
            </a:r>
            <a:endParaRPr b="0" i="0" sz="1700" u="none" cap="none" strike="noStrike">
              <a:solidFill>
                <a:schemeClr val="dk2"/>
              </a:solidFill>
              <a:latin typeface="Calibri"/>
              <a:ea typeface="Calibri"/>
              <a:cs typeface="Calibri"/>
              <a:sym typeface="Calibri"/>
            </a:endParaRPr>
          </a:p>
        </p:txBody>
      </p:sp>
      <p:sp>
        <p:nvSpPr>
          <p:cNvPr id="296" name="Google Shape;296;g2a2beb7a7e3_3_56"/>
          <p:cNvSpPr txBox="1"/>
          <p:nvPr/>
        </p:nvSpPr>
        <p:spPr>
          <a:xfrm>
            <a:off x="4723425" y="1759150"/>
            <a:ext cx="913500" cy="446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a:t>
            </a:r>
            <a:endParaRPr b="0" i="0" sz="1700" u="none" cap="none" strike="noStrike">
              <a:solidFill>
                <a:schemeClr val="dk2"/>
              </a:solidFill>
              <a:latin typeface="Calibri"/>
              <a:ea typeface="Calibri"/>
              <a:cs typeface="Calibri"/>
              <a:sym typeface="Calibri"/>
            </a:endParaRPr>
          </a:p>
        </p:txBody>
      </p:sp>
      <p:sp>
        <p:nvSpPr>
          <p:cNvPr id="297" name="Google Shape;297;g2a2beb7a7e3_3_56"/>
          <p:cNvSpPr txBox="1"/>
          <p:nvPr/>
        </p:nvSpPr>
        <p:spPr>
          <a:xfrm>
            <a:off x="6018513" y="1759150"/>
            <a:ext cx="913500" cy="4464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Data</a:t>
            </a:r>
            <a:endParaRPr b="0" i="0" sz="1700" u="none" cap="none" strike="noStrike">
              <a:solidFill>
                <a:schemeClr val="dk2"/>
              </a:solidFill>
              <a:latin typeface="Calibri"/>
              <a:ea typeface="Calibri"/>
              <a:cs typeface="Calibri"/>
              <a:sym typeface="Calibri"/>
            </a:endParaRPr>
          </a:p>
        </p:txBody>
      </p:sp>
      <p:cxnSp>
        <p:nvCxnSpPr>
          <p:cNvPr id="298" name="Google Shape;298;g2a2beb7a7e3_3_56"/>
          <p:cNvCxnSpPr>
            <a:stCxn id="294" idx="3"/>
            <a:endCxn id="291" idx="1"/>
          </p:cNvCxnSpPr>
          <p:nvPr/>
        </p:nvCxnSpPr>
        <p:spPr>
          <a:xfrm>
            <a:off x="1751713" y="1982350"/>
            <a:ext cx="381600" cy="0"/>
          </a:xfrm>
          <a:prstGeom prst="straightConnector1">
            <a:avLst/>
          </a:prstGeom>
          <a:noFill/>
          <a:ln cap="flat" cmpd="sng" w="9525">
            <a:solidFill>
              <a:schemeClr val="dk2"/>
            </a:solidFill>
            <a:prstDash val="solid"/>
            <a:round/>
            <a:headEnd len="sm" w="sm" type="none"/>
            <a:tailEnd len="med" w="med" type="triangle"/>
          </a:ln>
        </p:spPr>
      </p:cxnSp>
      <p:cxnSp>
        <p:nvCxnSpPr>
          <p:cNvPr id="299" name="Google Shape;299;g2a2beb7a7e3_3_56"/>
          <p:cNvCxnSpPr>
            <a:stCxn id="291" idx="3"/>
            <a:endCxn id="292" idx="1"/>
          </p:cNvCxnSpPr>
          <p:nvPr/>
        </p:nvCxnSpPr>
        <p:spPr>
          <a:xfrm>
            <a:off x="3046788" y="1982350"/>
            <a:ext cx="381600" cy="0"/>
          </a:xfrm>
          <a:prstGeom prst="straightConnector1">
            <a:avLst/>
          </a:prstGeom>
          <a:noFill/>
          <a:ln cap="flat" cmpd="sng" w="9525">
            <a:solidFill>
              <a:schemeClr val="dk2"/>
            </a:solidFill>
            <a:prstDash val="solid"/>
            <a:round/>
            <a:headEnd len="sm" w="sm" type="none"/>
            <a:tailEnd len="med" w="med" type="triangle"/>
          </a:ln>
        </p:spPr>
      </p:cxnSp>
      <p:cxnSp>
        <p:nvCxnSpPr>
          <p:cNvPr id="300" name="Google Shape;300;g2a2beb7a7e3_3_56"/>
          <p:cNvCxnSpPr>
            <a:endCxn id="296" idx="1"/>
          </p:cNvCxnSpPr>
          <p:nvPr/>
        </p:nvCxnSpPr>
        <p:spPr>
          <a:xfrm>
            <a:off x="4355925" y="1981150"/>
            <a:ext cx="367500" cy="1200"/>
          </a:xfrm>
          <a:prstGeom prst="straightConnector1">
            <a:avLst/>
          </a:prstGeom>
          <a:noFill/>
          <a:ln cap="flat" cmpd="sng" w="9525">
            <a:solidFill>
              <a:schemeClr val="dk2"/>
            </a:solidFill>
            <a:prstDash val="solid"/>
            <a:round/>
            <a:headEnd len="sm" w="sm" type="none"/>
            <a:tailEnd len="med" w="med" type="triangle"/>
          </a:ln>
        </p:spPr>
      </p:cxnSp>
      <p:cxnSp>
        <p:nvCxnSpPr>
          <p:cNvPr id="301" name="Google Shape;301;g2a2beb7a7e3_3_56"/>
          <p:cNvCxnSpPr>
            <a:stCxn id="296" idx="3"/>
            <a:endCxn id="297" idx="1"/>
          </p:cNvCxnSpPr>
          <p:nvPr/>
        </p:nvCxnSpPr>
        <p:spPr>
          <a:xfrm>
            <a:off x="5636925" y="1982350"/>
            <a:ext cx="381600" cy="0"/>
          </a:xfrm>
          <a:prstGeom prst="straightConnector1">
            <a:avLst/>
          </a:prstGeom>
          <a:noFill/>
          <a:ln cap="flat" cmpd="sng" w="9525">
            <a:solidFill>
              <a:schemeClr val="dk2"/>
            </a:solidFill>
            <a:prstDash val="solid"/>
            <a:round/>
            <a:headEnd len="sm" w="sm" type="none"/>
            <a:tailEnd len="med" w="med" type="triangle"/>
          </a:ln>
        </p:spPr>
      </p:cxnSp>
      <p:sp>
        <p:nvSpPr>
          <p:cNvPr id="302" name="Google Shape;302;g2a2beb7a7e3_3_56"/>
          <p:cNvSpPr txBox="1"/>
          <p:nvPr/>
        </p:nvSpPr>
        <p:spPr>
          <a:xfrm>
            <a:off x="8619863" y="1758550"/>
            <a:ext cx="913500" cy="4464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Data</a:t>
            </a:r>
            <a:endParaRPr b="0" i="0" sz="1700" u="none" cap="none" strike="noStrike">
              <a:solidFill>
                <a:schemeClr val="dk2"/>
              </a:solidFill>
              <a:latin typeface="Calibri"/>
              <a:ea typeface="Calibri"/>
              <a:cs typeface="Calibri"/>
              <a:sym typeface="Calibri"/>
            </a:endParaRPr>
          </a:p>
        </p:txBody>
      </p:sp>
      <p:cxnSp>
        <p:nvCxnSpPr>
          <p:cNvPr id="303" name="Google Shape;303;g2a2beb7a7e3_3_56"/>
          <p:cNvCxnSpPr>
            <a:endCxn id="293" idx="1"/>
          </p:cNvCxnSpPr>
          <p:nvPr/>
        </p:nvCxnSpPr>
        <p:spPr>
          <a:xfrm>
            <a:off x="6946888" y="1971550"/>
            <a:ext cx="372300" cy="10800"/>
          </a:xfrm>
          <a:prstGeom prst="straightConnector1">
            <a:avLst/>
          </a:prstGeom>
          <a:noFill/>
          <a:ln cap="flat" cmpd="sng" w="9525">
            <a:solidFill>
              <a:schemeClr val="dk2"/>
            </a:solidFill>
            <a:prstDash val="solid"/>
            <a:round/>
            <a:headEnd len="sm" w="sm" type="none"/>
            <a:tailEnd len="med" w="med" type="triangle"/>
          </a:ln>
        </p:spPr>
      </p:cxnSp>
      <p:cxnSp>
        <p:nvCxnSpPr>
          <p:cNvPr id="304" name="Google Shape;304;g2a2beb7a7e3_3_56"/>
          <p:cNvCxnSpPr>
            <a:stCxn id="293" idx="3"/>
            <a:endCxn id="302" idx="1"/>
          </p:cNvCxnSpPr>
          <p:nvPr/>
        </p:nvCxnSpPr>
        <p:spPr>
          <a:xfrm flipH="1" rot="10800000">
            <a:off x="8232688" y="1981750"/>
            <a:ext cx="387300" cy="600"/>
          </a:xfrm>
          <a:prstGeom prst="straightConnector1">
            <a:avLst/>
          </a:prstGeom>
          <a:noFill/>
          <a:ln cap="flat" cmpd="sng" w="9525">
            <a:solidFill>
              <a:schemeClr val="dk2"/>
            </a:solidFill>
            <a:prstDash val="solid"/>
            <a:round/>
            <a:headEnd len="sm" w="sm" type="none"/>
            <a:tailEnd len="med" w="med" type="triangle"/>
          </a:ln>
        </p:spPr>
      </p:cxnSp>
      <p:sp>
        <p:nvSpPr>
          <p:cNvPr id="305" name="Google Shape;305;g2a2beb7a7e3_3_56"/>
          <p:cNvSpPr txBox="1"/>
          <p:nvPr/>
        </p:nvSpPr>
        <p:spPr>
          <a:xfrm>
            <a:off x="9903725" y="1753750"/>
            <a:ext cx="913500" cy="446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a:t>
            </a:r>
            <a:endParaRPr b="0" i="0" sz="1700" u="none" cap="none" strike="noStrike">
              <a:solidFill>
                <a:schemeClr val="dk2"/>
              </a:solidFill>
              <a:latin typeface="Calibri"/>
              <a:ea typeface="Calibri"/>
              <a:cs typeface="Calibri"/>
              <a:sym typeface="Calibri"/>
            </a:endParaRPr>
          </a:p>
        </p:txBody>
      </p:sp>
      <p:cxnSp>
        <p:nvCxnSpPr>
          <p:cNvPr id="306" name="Google Shape;306;g2a2beb7a7e3_3_56"/>
          <p:cNvCxnSpPr>
            <a:endCxn id="305" idx="1"/>
          </p:cNvCxnSpPr>
          <p:nvPr/>
        </p:nvCxnSpPr>
        <p:spPr>
          <a:xfrm flipH="1" rot="10800000">
            <a:off x="9533225" y="1976950"/>
            <a:ext cx="370500" cy="5400"/>
          </a:xfrm>
          <a:prstGeom prst="straightConnector1">
            <a:avLst/>
          </a:prstGeom>
          <a:noFill/>
          <a:ln cap="flat" cmpd="sng" w="9525">
            <a:solidFill>
              <a:schemeClr val="dk2"/>
            </a:solidFill>
            <a:prstDash val="solid"/>
            <a:round/>
            <a:headEnd len="sm" w="sm" type="none"/>
            <a:tailEnd len="med" w="med" type="triangle"/>
          </a:ln>
        </p:spPr>
      </p:cxnSp>
      <p:sp>
        <p:nvSpPr>
          <p:cNvPr id="307" name="Google Shape;307;g2a2beb7a7e3_3_56"/>
          <p:cNvSpPr txBox="1"/>
          <p:nvPr/>
        </p:nvSpPr>
        <p:spPr>
          <a:xfrm>
            <a:off x="1978625" y="3759600"/>
            <a:ext cx="7926000" cy="446400"/>
          </a:xfrm>
          <a:prstGeom prst="rect">
            <a:avLst/>
          </a:prstGeom>
          <a:noFill/>
          <a:ln cap="flat" cmpd="sng" w="9525">
            <a:solidFill>
              <a:schemeClr val="accent3"/>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Variable Impulse Response (Reverb) Guitar Effect Example using Digital Memory Queue</a:t>
            </a:r>
            <a:endParaRPr b="0" i="0" sz="1700" u="none" cap="none" strike="noStrike">
              <a:solidFill>
                <a:schemeClr val="dk2"/>
              </a:solidFill>
              <a:latin typeface="Calibri"/>
              <a:ea typeface="Calibri"/>
              <a:cs typeface="Calibri"/>
              <a:sym typeface="Calibri"/>
            </a:endParaRPr>
          </a:p>
        </p:txBody>
      </p:sp>
      <p:sp>
        <p:nvSpPr>
          <p:cNvPr id="308" name="Google Shape;308;g2a2beb7a7e3_3_56"/>
          <p:cNvSpPr txBox="1"/>
          <p:nvPr/>
        </p:nvSpPr>
        <p:spPr>
          <a:xfrm>
            <a:off x="3428338" y="2469950"/>
            <a:ext cx="913500" cy="4464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Impulse</a:t>
            </a:r>
            <a:endParaRPr b="0" i="0" sz="1700" u="none" cap="none" strike="noStrike">
              <a:solidFill>
                <a:schemeClr val="dk2"/>
              </a:solidFill>
              <a:latin typeface="Calibri"/>
              <a:ea typeface="Calibri"/>
              <a:cs typeface="Calibri"/>
              <a:sym typeface="Calibri"/>
            </a:endParaRPr>
          </a:p>
        </p:txBody>
      </p:sp>
      <p:sp>
        <p:nvSpPr>
          <p:cNvPr id="309" name="Google Shape;309;g2a2beb7a7e3_3_56"/>
          <p:cNvSpPr txBox="1"/>
          <p:nvPr/>
        </p:nvSpPr>
        <p:spPr>
          <a:xfrm>
            <a:off x="3728650" y="2079900"/>
            <a:ext cx="3873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x</a:t>
            </a:r>
            <a:endParaRPr b="0" i="0" sz="1700" u="none" cap="none" strike="noStrike">
              <a:solidFill>
                <a:schemeClr val="dk2"/>
              </a:solidFill>
              <a:latin typeface="Calibri"/>
              <a:ea typeface="Calibri"/>
              <a:cs typeface="Calibri"/>
              <a:sym typeface="Calibri"/>
            </a:endParaRPr>
          </a:p>
        </p:txBody>
      </p:sp>
      <p:sp>
        <p:nvSpPr>
          <p:cNvPr id="310" name="Google Shape;310;g2a2beb7a7e3_3_56"/>
          <p:cNvSpPr txBox="1"/>
          <p:nvPr/>
        </p:nvSpPr>
        <p:spPr>
          <a:xfrm>
            <a:off x="4803363" y="3070225"/>
            <a:ext cx="913500" cy="4464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Adder</a:t>
            </a:r>
            <a:endParaRPr b="0" i="0" sz="1700" u="none" cap="none" strike="noStrike">
              <a:solidFill>
                <a:schemeClr val="dk2"/>
              </a:solidFill>
              <a:latin typeface="Calibri"/>
              <a:ea typeface="Calibri"/>
              <a:cs typeface="Calibri"/>
              <a:sym typeface="Calibri"/>
            </a:endParaRPr>
          </a:p>
        </p:txBody>
      </p:sp>
      <p:cxnSp>
        <p:nvCxnSpPr>
          <p:cNvPr id="311" name="Google Shape;311;g2a2beb7a7e3_3_56"/>
          <p:cNvCxnSpPr/>
          <p:nvPr/>
        </p:nvCxnSpPr>
        <p:spPr>
          <a:xfrm flipH="1" rot="10800000">
            <a:off x="5733750" y="3303375"/>
            <a:ext cx="352800" cy="1800"/>
          </a:xfrm>
          <a:prstGeom prst="straightConnector1">
            <a:avLst/>
          </a:prstGeom>
          <a:noFill/>
          <a:ln cap="flat" cmpd="sng" w="9525">
            <a:solidFill>
              <a:schemeClr val="dk2"/>
            </a:solidFill>
            <a:prstDash val="solid"/>
            <a:round/>
            <a:headEnd len="sm" w="sm" type="none"/>
            <a:tailEnd len="med" w="med" type="triangle"/>
          </a:ln>
        </p:spPr>
      </p:cxnSp>
      <p:cxnSp>
        <p:nvCxnSpPr>
          <p:cNvPr id="312" name="Google Shape;312;g2a2beb7a7e3_3_56"/>
          <p:cNvCxnSpPr/>
          <p:nvPr/>
        </p:nvCxnSpPr>
        <p:spPr>
          <a:xfrm>
            <a:off x="3905250" y="2922300"/>
            <a:ext cx="11400" cy="381000"/>
          </a:xfrm>
          <a:prstGeom prst="straightConnector1">
            <a:avLst/>
          </a:prstGeom>
          <a:noFill/>
          <a:ln cap="flat" cmpd="sng" w="9525">
            <a:solidFill>
              <a:schemeClr val="dk2"/>
            </a:solidFill>
            <a:prstDash val="solid"/>
            <a:round/>
            <a:headEnd len="sm" w="sm" type="none"/>
            <a:tailEnd len="sm" w="sm" type="none"/>
          </a:ln>
        </p:spPr>
      </p:cxnSp>
      <p:cxnSp>
        <p:nvCxnSpPr>
          <p:cNvPr id="313" name="Google Shape;313;g2a2beb7a7e3_3_56"/>
          <p:cNvCxnSpPr>
            <a:endCxn id="310" idx="1"/>
          </p:cNvCxnSpPr>
          <p:nvPr/>
        </p:nvCxnSpPr>
        <p:spPr>
          <a:xfrm>
            <a:off x="3901563" y="3280525"/>
            <a:ext cx="901800" cy="12900"/>
          </a:xfrm>
          <a:prstGeom prst="straightConnector1">
            <a:avLst/>
          </a:prstGeom>
          <a:noFill/>
          <a:ln cap="flat" cmpd="sng" w="9525">
            <a:solidFill>
              <a:schemeClr val="dk2"/>
            </a:solidFill>
            <a:prstDash val="solid"/>
            <a:round/>
            <a:headEnd len="sm" w="sm" type="none"/>
            <a:tailEnd len="med" w="med" type="triangle"/>
          </a:ln>
        </p:spPr>
      </p:cxnSp>
      <p:sp>
        <p:nvSpPr>
          <p:cNvPr id="314" name="Google Shape;314;g2a2beb7a7e3_3_56"/>
          <p:cNvSpPr txBox="1"/>
          <p:nvPr/>
        </p:nvSpPr>
        <p:spPr>
          <a:xfrm>
            <a:off x="2133275" y="2469950"/>
            <a:ext cx="913500" cy="4464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Impulse</a:t>
            </a:r>
            <a:endParaRPr b="0" i="0" sz="1700" u="none" cap="none" strike="noStrike">
              <a:solidFill>
                <a:schemeClr val="dk2"/>
              </a:solidFill>
              <a:latin typeface="Calibri"/>
              <a:ea typeface="Calibri"/>
              <a:cs typeface="Calibri"/>
              <a:sym typeface="Calibri"/>
            </a:endParaRPr>
          </a:p>
        </p:txBody>
      </p:sp>
      <p:sp>
        <p:nvSpPr>
          <p:cNvPr id="315" name="Google Shape;315;g2a2beb7a7e3_3_56"/>
          <p:cNvSpPr txBox="1"/>
          <p:nvPr/>
        </p:nvSpPr>
        <p:spPr>
          <a:xfrm>
            <a:off x="2433588" y="2079900"/>
            <a:ext cx="3873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x</a:t>
            </a:r>
            <a:endParaRPr b="0" i="0" sz="1700" u="none" cap="none" strike="noStrike">
              <a:solidFill>
                <a:schemeClr val="dk2"/>
              </a:solidFill>
              <a:latin typeface="Calibri"/>
              <a:ea typeface="Calibri"/>
              <a:cs typeface="Calibri"/>
              <a:sym typeface="Calibri"/>
            </a:endParaRPr>
          </a:p>
        </p:txBody>
      </p:sp>
      <p:sp>
        <p:nvSpPr>
          <p:cNvPr id="316" name="Google Shape;316;g2a2beb7a7e3_3_56"/>
          <p:cNvSpPr txBox="1"/>
          <p:nvPr/>
        </p:nvSpPr>
        <p:spPr>
          <a:xfrm>
            <a:off x="7356863" y="2414688"/>
            <a:ext cx="913500" cy="4464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Impulse</a:t>
            </a:r>
            <a:endParaRPr b="0" i="0" sz="1700" u="none" cap="none" strike="noStrike">
              <a:solidFill>
                <a:schemeClr val="dk2"/>
              </a:solidFill>
              <a:latin typeface="Calibri"/>
              <a:ea typeface="Calibri"/>
              <a:cs typeface="Calibri"/>
              <a:sym typeface="Calibri"/>
            </a:endParaRPr>
          </a:p>
        </p:txBody>
      </p:sp>
      <p:sp>
        <p:nvSpPr>
          <p:cNvPr id="317" name="Google Shape;317;g2a2beb7a7e3_3_56"/>
          <p:cNvSpPr txBox="1"/>
          <p:nvPr/>
        </p:nvSpPr>
        <p:spPr>
          <a:xfrm>
            <a:off x="7656000" y="2081113"/>
            <a:ext cx="3873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x</a:t>
            </a:r>
            <a:endParaRPr b="0" i="0" sz="1700" u="none" cap="none" strike="noStrike">
              <a:solidFill>
                <a:schemeClr val="dk2"/>
              </a:solidFill>
              <a:latin typeface="Calibri"/>
              <a:ea typeface="Calibri"/>
              <a:cs typeface="Calibri"/>
              <a:sym typeface="Calibri"/>
            </a:endParaRPr>
          </a:p>
        </p:txBody>
      </p:sp>
      <p:cxnSp>
        <p:nvCxnSpPr>
          <p:cNvPr id="318" name="Google Shape;318;g2a2beb7a7e3_3_56"/>
          <p:cNvCxnSpPr>
            <a:stCxn id="316" idx="1"/>
          </p:cNvCxnSpPr>
          <p:nvPr/>
        </p:nvCxnSpPr>
        <p:spPr>
          <a:xfrm flipH="1">
            <a:off x="4526363" y="2637888"/>
            <a:ext cx="2830500" cy="2400"/>
          </a:xfrm>
          <a:prstGeom prst="straightConnector1">
            <a:avLst/>
          </a:prstGeom>
          <a:noFill/>
          <a:ln cap="flat" cmpd="sng" w="9525">
            <a:solidFill>
              <a:schemeClr val="dk2"/>
            </a:solidFill>
            <a:prstDash val="solid"/>
            <a:round/>
            <a:headEnd len="sm" w="sm" type="none"/>
            <a:tailEnd len="sm" w="sm" type="none"/>
          </a:ln>
        </p:spPr>
      </p:cxnSp>
      <p:cxnSp>
        <p:nvCxnSpPr>
          <p:cNvPr id="319" name="Google Shape;319;g2a2beb7a7e3_3_56"/>
          <p:cNvCxnSpPr/>
          <p:nvPr/>
        </p:nvCxnSpPr>
        <p:spPr>
          <a:xfrm>
            <a:off x="4533900" y="2632750"/>
            <a:ext cx="0" cy="670500"/>
          </a:xfrm>
          <a:prstGeom prst="straightConnector1">
            <a:avLst/>
          </a:prstGeom>
          <a:noFill/>
          <a:ln cap="flat" cmpd="sng" w="9525">
            <a:solidFill>
              <a:schemeClr val="dk2"/>
            </a:solidFill>
            <a:prstDash val="solid"/>
            <a:round/>
            <a:headEnd len="sm" w="sm" type="none"/>
            <a:tailEnd len="sm" w="sm" type="none"/>
          </a:ln>
        </p:spPr>
      </p:cxnSp>
      <p:cxnSp>
        <p:nvCxnSpPr>
          <p:cNvPr id="320" name="Google Shape;320;g2a2beb7a7e3_3_56"/>
          <p:cNvCxnSpPr>
            <a:stCxn id="314" idx="2"/>
          </p:cNvCxnSpPr>
          <p:nvPr/>
        </p:nvCxnSpPr>
        <p:spPr>
          <a:xfrm>
            <a:off x="2590025" y="2916350"/>
            <a:ext cx="8400" cy="394500"/>
          </a:xfrm>
          <a:prstGeom prst="straightConnector1">
            <a:avLst/>
          </a:prstGeom>
          <a:noFill/>
          <a:ln cap="flat" cmpd="sng" w="9525">
            <a:solidFill>
              <a:schemeClr val="dk2"/>
            </a:solidFill>
            <a:prstDash val="solid"/>
            <a:round/>
            <a:headEnd len="sm" w="sm" type="none"/>
            <a:tailEnd len="sm" w="sm" type="none"/>
          </a:ln>
        </p:spPr>
      </p:cxnSp>
      <p:cxnSp>
        <p:nvCxnSpPr>
          <p:cNvPr id="321" name="Google Shape;321;g2a2beb7a7e3_3_56"/>
          <p:cNvCxnSpPr/>
          <p:nvPr/>
        </p:nvCxnSpPr>
        <p:spPr>
          <a:xfrm flipH="1" rot="10800000">
            <a:off x="2583175" y="3288000"/>
            <a:ext cx="1313700" cy="15300"/>
          </a:xfrm>
          <a:prstGeom prst="straightConnector1">
            <a:avLst/>
          </a:prstGeom>
          <a:noFill/>
          <a:ln cap="flat" cmpd="sng" w="9525">
            <a:solidFill>
              <a:schemeClr val="dk2"/>
            </a:solidFill>
            <a:prstDash val="solid"/>
            <a:round/>
            <a:headEnd len="sm" w="sm" type="none"/>
            <a:tailEnd len="sm" w="sm" type="none"/>
          </a:ln>
        </p:spPr>
      </p:cxnSp>
      <p:sp>
        <p:nvSpPr>
          <p:cNvPr id="322" name="Google Shape;322;g2a2beb7a7e3_3_56"/>
          <p:cNvSpPr txBox="1"/>
          <p:nvPr/>
        </p:nvSpPr>
        <p:spPr>
          <a:xfrm>
            <a:off x="2204175" y="4787550"/>
            <a:ext cx="913500" cy="4464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Data</a:t>
            </a:r>
            <a:endParaRPr b="0" i="0" sz="1700" u="none" cap="none" strike="noStrike">
              <a:solidFill>
                <a:schemeClr val="dk2"/>
              </a:solidFill>
              <a:latin typeface="Calibri"/>
              <a:ea typeface="Calibri"/>
              <a:cs typeface="Calibri"/>
              <a:sym typeface="Calibri"/>
            </a:endParaRPr>
          </a:p>
        </p:txBody>
      </p:sp>
      <p:sp>
        <p:nvSpPr>
          <p:cNvPr id="323" name="Google Shape;323;g2a2beb7a7e3_3_56"/>
          <p:cNvSpPr txBox="1"/>
          <p:nvPr/>
        </p:nvSpPr>
        <p:spPr>
          <a:xfrm>
            <a:off x="3499250" y="4787550"/>
            <a:ext cx="913500" cy="4464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Data</a:t>
            </a:r>
            <a:endParaRPr b="0" i="0" sz="1700" u="none" cap="none" strike="noStrike">
              <a:solidFill>
                <a:schemeClr val="dk2"/>
              </a:solidFill>
              <a:latin typeface="Calibri"/>
              <a:ea typeface="Calibri"/>
              <a:cs typeface="Calibri"/>
              <a:sym typeface="Calibri"/>
            </a:endParaRPr>
          </a:p>
        </p:txBody>
      </p:sp>
      <p:sp>
        <p:nvSpPr>
          <p:cNvPr id="324" name="Google Shape;324;g2a2beb7a7e3_3_56"/>
          <p:cNvSpPr txBox="1"/>
          <p:nvPr/>
        </p:nvSpPr>
        <p:spPr>
          <a:xfrm>
            <a:off x="7390075" y="4787550"/>
            <a:ext cx="913500" cy="4464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Data</a:t>
            </a:r>
            <a:endParaRPr b="0" i="0" sz="1700" u="none" cap="none" strike="noStrike">
              <a:solidFill>
                <a:schemeClr val="dk2"/>
              </a:solidFill>
              <a:latin typeface="Calibri"/>
              <a:ea typeface="Calibri"/>
              <a:cs typeface="Calibri"/>
              <a:sym typeface="Calibri"/>
            </a:endParaRPr>
          </a:p>
        </p:txBody>
      </p:sp>
      <p:sp>
        <p:nvSpPr>
          <p:cNvPr id="325" name="Google Shape;325;g2a2beb7a7e3_3_56"/>
          <p:cNvSpPr txBox="1"/>
          <p:nvPr/>
        </p:nvSpPr>
        <p:spPr>
          <a:xfrm>
            <a:off x="401925" y="4747350"/>
            <a:ext cx="913500" cy="446400"/>
          </a:xfrm>
          <a:prstGeom prst="rect">
            <a:avLst/>
          </a:prstGeom>
          <a:solidFill>
            <a:srgbClr val="6D9EEB"/>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ADC</a:t>
            </a:r>
            <a:endParaRPr b="0" i="0" sz="1700" u="none" cap="none" strike="noStrike">
              <a:solidFill>
                <a:schemeClr val="dk2"/>
              </a:solidFill>
              <a:latin typeface="Calibri"/>
              <a:ea typeface="Calibri"/>
              <a:cs typeface="Calibri"/>
              <a:sym typeface="Calibri"/>
            </a:endParaRPr>
          </a:p>
        </p:txBody>
      </p:sp>
      <p:sp>
        <p:nvSpPr>
          <p:cNvPr id="326" name="Google Shape;326;g2a2beb7a7e3_3_56"/>
          <p:cNvSpPr txBox="1"/>
          <p:nvPr/>
        </p:nvSpPr>
        <p:spPr>
          <a:xfrm>
            <a:off x="3612775" y="5817875"/>
            <a:ext cx="913500" cy="446400"/>
          </a:xfrm>
          <a:prstGeom prst="rect">
            <a:avLst/>
          </a:prstGeom>
          <a:solidFill>
            <a:srgbClr val="6D9EEB"/>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DAC</a:t>
            </a:r>
            <a:endParaRPr b="0" i="0" sz="1700" u="none" cap="none" strike="noStrike">
              <a:solidFill>
                <a:schemeClr val="dk2"/>
              </a:solidFill>
              <a:latin typeface="Calibri"/>
              <a:ea typeface="Calibri"/>
              <a:cs typeface="Calibri"/>
              <a:sym typeface="Calibri"/>
            </a:endParaRPr>
          </a:p>
        </p:txBody>
      </p:sp>
      <p:sp>
        <p:nvSpPr>
          <p:cNvPr id="327" name="Google Shape;327;g2a2beb7a7e3_3_56"/>
          <p:cNvSpPr txBox="1"/>
          <p:nvPr/>
        </p:nvSpPr>
        <p:spPr>
          <a:xfrm>
            <a:off x="4794313" y="4787550"/>
            <a:ext cx="913500" cy="446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a:t>
            </a:r>
            <a:endParaRPr b="0" i="0" sz="1700" u="none" cap="none" strike="noStrike">
              <a:solidFill>
                <a:schemeClr val="dk2"/>
              </a:solidFill>
              <a:latin typeface="Calibri"/>
              <a:ea typeface="Calibri"/>
              <a:cs typeface="Calibri"/>
              <a:sym typeface="Calibri"/>
            </a:endParaRPr>
          </a:p>
        </p:txBody>
      </p:sp>
      <p:sp>
        <p:nvSpPr>
          <p:cNvPr id="328" name="Google Shape;328;g2a2beb7a7e3_3_56"/>
          <p:cNvSpPr txBox="1"/>
          <p:nvPr/>
        </p:nvSpPr>
        <p:spPr>
          <a:xfrm>
            <a:off x="6089400" y="4787550"/>
            <a:ext cx="913500" cy="4464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Data</a:t>
            </a:r>
            <a:endParaRPr b="0" i="0" sz="1700" u="none" cap="none" strike="noStrike">
              <a:solidFill>
                <a:schemeClr val="dk2"/>
              </a:solidFill>
              <a:latin typeface="Calibri"/>
              <a:ea typeface="Calibri"/>
              <a:cs typeface="Calibri"/>
              <a:sym typeface="Calibri"/>
            </a:endParaRPr>
          </a:p>
        </p:txBody>
      </p:sp>
      <p:cxnSp>
        <p:nvCxnSpPr>
          <p:cNvPr id="329" name="Google Shape;329;g2a2beb7a7e3_3_56"/>
          <p:cNvCxnSpPr>
            <a:stCxn id="322" idx="3"/>
            <a:endCxn id="323" idx="1"/>
          </p:cNvCxnSpPr>
          <p:nvPr/>
        </p:nvCxnSpPr>
        <p:spPr>
          <a:xfrm>
            <a:off x="3117675" y="5010750"/>
            <a:ext cx="381600" cy="0"/>
          </a:xfrm>
          <a:prstGeom prst="straightConnector1">
            <a:avLst/>
          </a:prstGeom>
          <a:noFill/>
          <a:ln cap="flat" cmpd="sng" w="9525">
            <a:solidFill>
              <a:schemeClr val="dk2"/>
            </a:solidFill>
            <a:prstDash val="solid"/>
            <a:round/>
            <a:headEnd len="sm" w="sm" type="none"/>
            <a:tailEnd len="med" w="med" type="triangle"/>
          </a:ln>
        </p:spPr>
      </p:cxnSp>
      <p:cxnSp>
        <p:nvCxnSpPr>
          <p:cNvPr id="330" name="Google Shape;330;g2a2beb7a7e3_3_56"/>
          <p:cNvCxnSpPr>
            <a:endCxn id="327" idx="1"/>
          </p:cNvCxnSpPr>
          <p:nvPr/>
        </p:nvCxnSpPr>
        <p:spPr>
          <a:xfrm>
            <a:off x="4426813" y="5009550"/>
            <a:ext cx="367500" cy="1200"/>
          </a:xfrm>
          <a:prstGeom prst="straightConnector1">
            <a:avLst/>
          </a:prstGeom>
          <a:noFill/>
          <a:ln cap="flat" cmpd="sng" w="9525">
            <a:solidFill>
              <a:schemeClr val="dk2"/>
            </a:solidFill>
            <a:prstDash val="solid"/>
            <a:round/>
            <a:headEnd len="sm" w="sm" type="none"/>
            <a:tailEnd len="med" w="med" type="triangle"/>
          </a:ln>
        </p:spPr>
      </p:cxnSp>
      <p:cxnSp>
        <p:nvCxnSpPr>
          <p:cNvPr id="331" name="Google Shape;331;g2a2beb7a7e3_3_56"/>
          <p:cNvCxnSpPr>
            <a:stCxn id="327" idx="3"/>
            <a:endCxn id="328" idx="1"/>
          </p:cNvCxnSpPr>
          <p:nvPr/>
        </p:nvCxnSpPr>
        <p:spPr>
          <a:xfrm>
            <a:off x="5707813" y="5010750"/>
            <a:ext cx="381600" cy="0"/>
          </a:xfrm>
          <a:prstGeom prst="straightConnector1">
            <a:avLst/>
          </a:prstGeom>
          <a:noFill/>
          <a:ln cap="flat" cmpd="sng" w="9525">
            <a:solidFill>
              <a:schemeClr val="dk2"/>
            </a:solidFill>
            <a:prstDash val="solid"/>
            <a:round/>
            <a:headEnd len="sm" w="sm" type="none"/>
            <a:tailEnd len="med" w="med" type="triangle"/>
          </a:ln>
        </p:spPr>
      </p:cxnSp>
      <p:sp>
        <p:nvSpPr>
          <p:cNvPr id="332" name="Google Shape;332;g2a2beb7a7e3_3_56"/>
          <p:cNvSpPr txBox="1"/>
          <p:nvPr/>
        </p:nvSpPr>
        <p:spPr>
          <a:xfrm>
            <a:off x="8690750" y="4786950"/>
            <a:ext cx="913500" cy="4464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Data</a:t>
            </a:r>
            <a:endParaRPr b="0" i="0" sz="1700" u="none" cap="none" strike="noStrike">
              <a:solidFill>
                <a:schemeClr val="dk2"/>
              </a:solidFill>
              <a:latin typeface="Calibri"/>
              <a:ea typeface="Calibri"/>
              <a:cs typeface="Calibri"/>
              <a:sym typeface="Calibri"/>
            </a:endParaRPr>
          </a:p>
        </p:txBody>
      </p:sp>
      <p:cxnSp>
        <p:nvCxnSpPr>
          <p:cNvPr id="333" name="Google Shape;333;g2a2beb7a7e3_3_56"/>
          <p:cNvCxnSpPr>
            <a:endCxn id="324" idx="1"/>
          </p:cNvCxnSpPr>
          <p:nvPr/>
        </p:nvCxnSpPr>
        <p:spPr>
          <a:xfrm>
            <a:off x="7017775" y="4999950"/>
            <a:ext cx="372300" cy="10800"/>
          </a:xfrm>
          <a:prstGeom prst="straightConnector1">
            <a:avLst/>
          </a:prstGeom>
          <a:noFill/>
          <a:ln cap="flat" cmpd="sng" w="9525">
            <a:solidFill>
              <a:schemeClr val="dk2"/>
            </a:solidFill>
            <a:prstDash val="solid"/>
            <a:round/>
            <a:headEnd len="sm" w="sm" type="none"/>
            <a:tailEnd len="med" w="med" type="triangle"/>
          </a:ln>
        </p:spPr>
      </p:cxnSp>
      <p:cxnSp>
        <p:nvCxnSpPr>
          <p:cNvPr id="334" name="Google Shape;334;g2a2beb7a7e3_3_56"/>
          <p:cNvCxnSpPr>
            <a:stCxn id="324" idx="3"/>
            <a:endCxn id="332" idx="1"/>
          </p:cNvCxnSpPr>
          <p:nvPr/>
        </p:nvCxnSpPr>
        <p:spPr>
          <a:xfrm flipH="1" rot="10800000">
            <a:off x="8303575" y="5010150"/>
            <a:ext cx="387300" cy="600"/>
          </a:xfrm>
          <a:prstGeom prst="straightConnector1">
            <a:avLst/>
          </a:prstGeom>
          <a:noFill/>
          <a:ln cap="flat" cmpd="sng" w="9525">
            <a:solidFill>
              <a:schemeClr val="dk2"/>
            </a:solidFill>
            <a:prstDash val="solid"/>
            <a:round/>
            <a:headEnd len="sm" w="sm" type="none"/>
            <a:tailEnd len="med" w="med" type="triangle"/>
          </a:ln>
        </p:spPr>
      </p:cxnSp>
      <p:sp>
        <p:nvSpPr>
          <p:cNvPr id="335" name="Google Shape;335;g2a2beb7a7e3_3_56"/>
          <p:cNvSpPr txBox="1"/>
          <p:nvPr/>
        </p:nvSpPr>
        <p:spPr>
          <a:xfrm>
            <a:off x="9974613" y="4782150"/>
            <a:ext cx="913500" cy="446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a:t>
            </a:r>
            <a:endParaRPr b="0" i="0" sz="1700" u="none" cap="none" strike="noStrike">
              <a:solidFill>
                <a:schemeClr val="dk2"/>
              </a:solidFill>
              <a:latin typeface="Calibri"/>
              <a:ea typeface="Calibri"/>
              <a:cs typeface="Calibri"/>
              <a:sym typeface="Calibri"/>
            </a:endParaRPr>
          </a:p>
        </p:txBody>
      </p:sp>
      <p:cxnSp>
        <p:nvCxnSpPr>
          <p:cNvPr id="336" name="Google Shape;336;g2a2beb7a7e3_3_56"/>
          <p:cNvCxnSpPr>
            <a:endCxn id="335" idx="1"/>
          </p:cNvCxnSpPr>
          <p:nvPr/>
        </p:nvCxnSpPr>
        <p:spPr>
          <a:xfrm flipH="1" rot="10800000">
            <a:off x="9604113" y="5005350"/>
            <a:ext cx="370500" cy="5400"/>
          </a:xfrm>
          <a:prstGeom prst="straightConnector1">
            <a:avLst/>
          </a:prstGeom>
          <a:noFill/>
          <a:ln cap="flat" cmpd="sng" w="9525">
            <a:solidFill>
              <a:schemeClr val="dk2"/>
            </a:solidFill>
            <a:prstDash val="solid"/>
            <a:round/>
            <a:headEnd len="sm" w="sm" type="none"/>
            <a:tailEnd len="med" w="med" type="triangle"/>
          </a:ln>
        </p:spPr>
      </p:cxnSp>
      <p:sp>
        <p:nvSpPr>
          <p:cNvPr id="337" name="Google Shape;337;g2a2beb7a7e3_3_56"/>
          <p:cNvSpPr txBox="1"/>
          <p:nvPr/>
        </p:nvSpPr>
        <p:spPr>
          <a:xfrm>
            <a:off x="4803250" y="5669075"/>
            <a:ext cx="5910600" cy="446400"/>
          </a:xfrm>
          <a:prstGeom prst="rect">
            <a:avLst/>
          </a:prstGeom>
          <a:noFill/>
          <a:ln cap="flat" cmpd="sng" w="9525">
            <a:solidFill>
              <a:schemeClr val="accent3"/>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Variable Loop Guitar Effect Example using Digital Memory Queue</a:t>
            </a:r>
            <a:endParaRPr b="0" i="0" sz="1700" u="none" cap="none" strike="noStrike">
              <a:solidFill>
                <a:schemeClr val="dk2"/>
              </a:solidFill>
              <a:latin typeface="Calibri"/>
              <a:ea typeface="Calibri"/>
              <a:cs typeface="Calibri"/>
              <a:sym typeface="Calibri"/>
            </a:endParaRPr>
          </a:p>
        </p:txBody>
      </p:sp>
      <p:cxnSp>
        <p:nvCxnSpPr>
          <p:cNvPr id="338" name="Google Shape;338;g2a2beb7a7e3_3_56"/>
          <p:cNvCxnSpPr>
            <a:endCxn id="322" idx="0"/>
          </p:cNvCxnSpPr>
          <p:nvPr/>
        </p:nvCxnSpPr>
        <p:spPr>
          <a:xfrm flipH="1">
            <a:off x="2660925" y="4493250"/>
            <a:ext cx="7800" cy="294300"/>
          </a:xfrm>
          <a:prstGeom prst="straightConnector1">
            <a:avLst/>
          </a:prstGeom>
          <a:noFill/>
          <a:ln cap="flat" cmpd="sng" w="9525">
            <a:solidFill>
              <a:schemeClr val="dk2"/>
            </a:solidFill>
            <a:prstDash val="solid"/>
            <a:round/>
            <a:headEnd len="sm" w="sm" type="none"/>
            <a:tailEnd len="med" w="med" type="triangle"/>
          </a:ln>
        </p:spPr>
      </p:cxnSp>
      <p:cxnSp>
        <p:nvCxnSpPr>
          <p:cNvPr id="339" name="Google Shape;339;g2a2beb7a7e3_3_56"/>
          <p:cNvCxnSpPr/>
          <p:nvPr/>
        </p:nvCxnSpPr>
        <p:spPr>
          <a:xfrm flipH="1" rot="10800000">
            <a:off x="2681000" y="4468525"/>
            <a:ext cx="8535300" cy="37200"/>
          </a:xfrm>
          <a:prstGeom prst="straightConnector1">
            <a:avLst/>
          </a:prstGeom>
          <a:noFill/>
          <a:ln cap="flat" cmpd="sng" w="9525">
            <a:solidFill>
              <a:schemeClr val="dk2"/>
            </a:solidFill>
            <a:prstDash val="solid"/>
            <a:round/>
            <a:headEnd len="sm" w="sm" type="none"/>
            <a:tailEnd len="sm" w="sm" type="none"/>
          </a:ln>
        </p:spPr>
      </p:cxnSp>
      <p:cxnSp>
        <p:nvCxnSpPr>
          <p:cNvPr id="340" name="Google Shape;340;g2a2beb7a7e3_3_56"/>
          <p:cNvCxnSpPr/>
          <p:nvPr/>
        </p:nvCxnSpPr>
        <p:spPr>
          <a:xfrm>
            <a:off x="11216300" y="4468525"/>
            <a:ext cx="37200" cy="569100"/>
          </a:xfrm>
          <a:prstGeom prst="straightConnector1">
            <a:avLst/>
          </a:prstGeom>
          <a:noFill/>
          <a:ln cap="flat" cmpd="sng" w="9525">
            <a:solidFill>
              <a:schemeClr val="dk2"/>
            </a:solidFill>
            <a:prstDash val="solid"/>
            <a:round/>
            <a:headEnd len="sm" w="sm" type="none"/>
            <a:tailEnd len="sm" w="sm" type="none"/>
          </a:ln>
        </p:spPr>
      </p:cxnSp>
      <p:cxnSp>
        <p:nvCxnSpPr>
          <p:cNvPr id="341" name="Google Shape;341;g2a2beb7a7e3_3_56"/>
          <p:cNvCxnSpPr>
            <a:stCxn id="335" idx="3"/>
          </p:cNvCxnSpPr>
          <p:nvPr/>
        </p:nvCxnSpPr>
        <p:spPr>
          <a:xfrm>
            <a:off x="10888113" y="5005350"/>
            <a:ext cx="340500" cy="7500"/>
          </a:xfrm>
          <a:prstGeom prst="straightConnector1">
            <a:avLst/>
          </a:prstGeom>
          <a:noFill/>
          <a:ln cap="flat" cmpd="sng" w="9525">
            <a:solidFill>
              <a:schemeClr val="dk2"/>
            </a:solidFill>
            <a:prstDash val="solid"/>
            <a:round/>
            <a:headEnd len="sm" w="sm" type="none"/>
            <a:tailEnd len="sm" w="sm" type="none"/>
          </a:ln>
        </p:spPr>
      </p:cxnSp>
      <p:sp>
        <p:nvSpPr>
          <p:cNvPr id="342" name="Google Shape;342;g2a2beb7a7e3_3_56"/>
          <p:cNvSpPr/>
          <p:nvPr/>
        </p:nvSpPr>
        <p:spPr>
          <a:xfrm rot="5400000">
            <a:off x="1384975" y="4845925"/>
            <a:ext cx="948600" cy="395100"/>
          </a:xfrm>
          <a:prstGeom prst="trapezoid">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43" name="Google Shape;343;g2a2beb7a7e3_3_56"/>
          <p:cNvSpPr txBox="1"/>
          <p:nvPr/>
        </p:nvSpPr>
        <p:spPr>
          <a:xfrm rot="-5401297">
            <a:off x="1461787" y="4814839"/>
            <a:ext cx="79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2"/>
                </a:solidFill>
                <a:latin typeface="Calibri"/>
                <a:ea typeface="Calibri"/>
                <a:cs typeface="Calibri"/>
                <a:sym typeface="Calibri"/>
              </a:rPr>
              <a:t>RECORD</a:t>
            </a:r>
            <a:endParaRPr b="0" i="0" sz="1200" u="none" cap="none" strike="noStrike">
              <a:solidFill>
                <a:schemeClr val="dk2"/>
              </a:solidFill>
              <a:latin typeface="Calibri"/>
              <a:ea typeface="Calibri"/>
              <a:cs typeface="Calibri"/>
              <a:sym typeface="Calibri"/>
            </a:endParaRPr>
          </a:p>
        </p:txBody>
      </p:sp>
      <p:cxnSp>
        <p:nvCxnSpPr>
          <p:cNvPr id="344" name="Google Shape;344;g2a2beb7a7e3_3_56"/>
          <p:cNvCxnSpPr>
            <a:endCxn id="322" idx="1"/>
          </p:cNvCxnSpPr>
          <p:nvPr/>
        </p:nvCxnSpPr>
        <p:spPr>
          <a:xfrm>
            <a:off x="2042475" y="4988250"/>
            <a:ext cx="161700" cy="22500"/>
          </a:xfrm>
          <a:prstGeom prst="straightConnector1">
            <a:avLst/>
          </a:prstGeom>
          <a:noFill/>
          <a:ln cap="flat" cmpd="sng" w="9525">
            <a:solidFill>
              <a:schemeClr val="dk2"/>
            </a:solidFill>
            <a:prstDash val="solid"/>
            <a:round/>
            <a:headEnd len="sm" w="sm" type="none"/>
            <a:tailEnd len="med" w="med" type="triangle"/>
          </a:ln>
        </p:spPr>
      </p:cxnSp>
      <p:cxnSp>
        <p:nvCxnSpPr>
          <p:cNvPr id="345" name="Google Shape;345;g2a2beb7a7e3_3_56"/>
          <p:cNvCxnSpPr>
            <a:stCxn id="325" idx="3"/>
            <a:endCxn id="343" idx="0"/>
          </p:cNvCxnSpPr>
          <p:nvPr/>
        </p:nvCxnSpPr>
        <p:spPr>
          <a:xfrm>
            <a:off x="1315425" y="4970550"/>
            <a:ext cx="359100" cy="29100"/>
          </a:xfrm>
          <a:prstGeom prst="straightConnector1">
            <a:avLst/>
          </a:prstGeom>
          <a:noFill/>
          <a:ln cap="flat" cmpd="sng" w="9525">
            <a:solidFill>
              <a:schemeClr val="dk2"/>
            </a:solidFill>
            <a:prstDash val="solid"/>
            <a:round/>
            <a:headEnd len="sm" w="sm" type="none"/>
            <a:tailEnd len="med" w="med" type="triangle"/>
          </a:ln>
        </p:spPr>
      </p:cxnSp>
      <p:cxnSp>
        <p:nvCxnSpPr>
          <p:cNvPr id="346" name="Google Shape;346;g2a2beb7a7e3_3_56"/>
          <p:cNvCxnSpPr/>
          <p:nvPr/>
        </p:nvCxnSpPr>
        <p:spPr>
          <a:xfrm>
            <a:off x="2686050" y="5257800"/>
            <a:ext cx="0" cy="590700"/>
          </a:xfrm>
          <a:prstGeom prst="straightConnector1">
            <a:avLst/>
          </a:prstGeom>
          <a:noFill/>
          <a:ln cap="flat" cmpd="sng" w="9525">
            <a:solidFill>
              <a:schemeClr val="dk2"/>
            </a:solidFill>
            <a:prstDash val="solid"/>
            <a:round/>
            <a:headEnd len="sm" w="sm" type="none"/>
            <a:tailEnd len="med" w="med" type="triangle"/>
          </a:ln>
        </p:spPr>
      </p:cxnSp>
      <p:sp>
        <p:nvSpPr>
          <p:cNvPr id="347" name="Google Shape;347;g2a2beb7a7e3_3_56"/>
          <p:cNvSpPr txBox="1"/>
          <p:nvPr/>
        </p:nvSpPr>
        <p:spPr>
          <a:xfrm>
            <a:off x="2229288" y="5817875"/>
            <a:ext cx="913500" cy="4464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Adder</a:t>
            </a:r>
            <a:endParaRPr b="0" i="0" sz="1700" u="none" cap="none" strike="noStrike">
              <a:solidFill>
                <a:schemeClr val="dk2"/>
              </a:solidFill>
              <a:latin typeface="Calibri"/>
              <a:ea typeface="Calibri"/>
              <a:cs typeface="Calibri"/>
              <a:sym typeface="Calibri"/>
            </a:endParaRPr>
          </a:p>
        </p:txBody>
      </p:sp>
      <p:cxnSp>
        <p:nvCxnSpPr>
          <p:cNvPr id="348" name="Google Shape;348;g2a2beb7a7e3_3_56"/>
          <p:cNvCxnSpPr>
            <a:endCxn id="347" idx="1"/>
          </p:cNvCxnSpPr>
          <p:nvPr/>
        </p:nvCxnSpPr>
        <p:spPr>
          <a:xfrm flipH="1" rot="10800000">
            <a:off x="860988" y="6041075"/>
            <a:ext cx="1368300" cy="1800"/>
          </a:xfrm>
          <a:prstGeom prst="straightConnector1">
            <a:avLst/>
          </a:prstGeom>
          <a:noFill/>
          <a:ln cap="flat" cmpd="sng" w="9525">
            <a:solidFill>
              <a:schemeClr val="dk2"/>
            </a:solidFill>
            <a:prstDash val="solid"/>
            <a:round/>
            <a:headEnd len="sm" w="sm" type="none"/>
            <a:tailEnd len="med" w="med" type="triangle"/>
          </a:ln>
        </p:spPr>
      </p:cxnSp>
      <p:cxnSp>
        <p:nvCxnSpPr>
          <p:cNvPr id="349" name="Google Shape;349;g2a2beb7a7e3_3_56"/>
          <p:cNvCxnSpPr>
            <a:stCxn id="347" idx="3"/>
            <a:endCxn id="326" idx="1"/>
          </p:cNvCxnSpPr>
          <p:nvPr/>
        </p:nvCxnSpPr>
        <p:spPr>
          <a:xfrm>
            <a:off x="3142788" y="6041075"/>
            <a:ext cx="470100" cy="0"/>
          </a:xfrm>
          <a:prstGeom prst="straightConnector1">
            <a:avLst/>
          </a:prstGeom>
          <a:noFill/>
          <a:ln cap="flat" cmpd="sng" w="9525">
            <a:solidFill>
              <a:schemeClr val="dk2"/>
            </a:solidFill>
            <a:prstDash val="solid"/>
            <a:round/>
            <a:headEnd len="sm" w="sm" type="none"/>
            <a:tailEnd len="med" w="med" type="triangle"/>
          </a:ln>
        </p:spPr>
      </p:cxnSp>
      <p:sp>
        <p:nvSpPr>
          <p:cNvPr id="350" name="Google Shape;350;g2a2beb7a7e3_3_56"/>
          <p:cNvSpPr txBox="1"/>
          <p:nvPr/>
        </p:nvSpPr>
        <p:spPr>
          <a:xfrm rot="-1297">
            <a:off x="461187" y="5427614"/>
            <a:ext cx="79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2"/>
                </a:solidFill>
                <a:latin typeface="Calibri"/>
                <a:ea typeface="Calibri"/>
                <a:cs typeface="Calibri"/>
                <a:sym typeface="Calibri"/>
              </a:rPr>
              <a:t>!RECORD</a:t>
            </a:r>
            <a:endParaRPr b="0" i="0" sz="1200" u="none" cap="none" strike="noStrike">
              <a:solidFill>
                <a:schemeClr val="dk2"/>
              </a:solidFill>
              <a:latin typeface="Calibri"/>
              <a:ea typeface="Calibri"/>
              <a:cs typeface="Calibri"/>
              <a:sym typeface="Calibri"/>
            </a:endParaRPr>
          </a:p>
        </p:txBody>
      </p:sp>
      <p:cxnSp>
        <p:nvCxnSpPr>
          <p:cNvPr id="351" name="Google Shape;351;g2a2beb7a7e3_3_56"/>
          <p:cNvCxnSpPr>
            <a:stCxn id="350" idx="2"/>
          </p:cNvCxnSpPr>
          <p:nvPr/>
        </p:nvCxnSpPr>
        <p:spPr>
          <a:xfrm>
            <a:off x="858757" y="5796914"/>
            <a:ext cx="9900" cy="253500"/>
          </a:xfrm>
          <a:prstGeom prst="straightConnector1">
            <a:avLst/>
          </a:prstGeom>
          <a:noFill/>
          <a:ln cap="flat" cmpd="sng" w="9525">
            <a:solidFill>
              <a:schemeClr val="dk2"/>
            </a:solidFill>
            <a:prstDash val="solid"/>
            <a:round/>
            <a:headEnd len="sm" w="sm" type="none"/>
            <a:tailEnd len="sm" w="sm" type="none"/>
          </a:ln>
        </p:spPr>
      </p:cxnSp>
      <p:cxnSp>
        <p:nvCxnSpPr>
          <p:cNvPr id="352" name="Google Shape;352;g2a2beb7a7e3_3_56"/>
          <p:cNvCxnSpPr>
            <a:stCxn id="325" idx="2"/>
            <a:endCxn id="350" idx="0"/>
          </p:cNvCxnSpPr>
          <p:nvPr/>
        </p:nvCxnSpPr>
        <p:spPr>
          <a:xfrm>
            <a:off x="858675" y="5193750"/>
            <a:ext cx="0" cy="234000"/>
          </a:xfrm>
          <a:prstGeom prst="straightConnector1">
            <a:avLst/>
          </a:prstGeom>
          <a:noFill/>
          <a:ln cap="flat" cmpd="sng" w="9525">
            <a:solidFill>
              <a:schemeClr val="dk2"/>
            </a:solidFill>
            <a:prstDash val="solid"/>
            <a:round/>
            <a:headEnd len="sm" w="sm" type="none"/>
            <a:tailEnd len="sm" w="sm" type="none"/>
          </a:ln>
        </p:spPr>
      </p:cxnSp>
      <p:sp>
        <p:nvSpPr>
          <p:cNvPr id="353" name="Google Shape;353;g2a2beb7a7e3_3_56"/>
          <p:cNvSpPr txBox="1"/>
          <p:nvPr/>
        </p:nvSpPr>
        <p:spPr>
          <a:xfrm>
            <a:off x="10327050" y="4628788"/>
            <a:ext cx="795000" cy="25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tail</a:t>
            </a:r>
            <a:endParaRPr b="0" i="0" sz="1700" u="none" cap="none" strike="noStrike">
              <a:solidFill>
                <a:schemeClr val="dk2"/>
              </a:solidFill>
              <a:latin typeface="Calibri"/>
              <a:ea typeface="Calibri"/>
              <a:cs typeface="Calibri"/>
              <a:sym typeface="Calibri"/>
            </a:endParaRPr>
          </a:p>
        </p:txBody>
      </p:sp>
      <p:sp>
        <p:nvSpPr>
          <p:cNvPr id="354" name="Google Shape;354;g2a2beb7a7e3_3_56"/>
          <p:cNvSpPr txBox="1"/>
          <p:nvPr/>
        </p:nvSpPr>
        <p:spPr>
          <a:xfrm>
            <a:off x="2686050" y="4448975"/>
            <a:ext cx="7950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head</a:t>
            </a:r>
            <a:endParaRPr b="0" i="0" sz="1700" u="none" cap="none" strike="noStrike">
              <a:solidFill>
                <a:schemeClr val="dk2"/>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2a05864ae8b_0_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System Design - SPI</a:t>
            </a:r>
            <a:endParaRPr/>
          </a:p>
        </p:txBody>
      </p:sp>
      <p:sp>
        <p:nvSpPr>
          <p:cNvPr id="360" name="Google Shape;360;g2a05864ae8b_0_27"/>
          <p:cNvSpPr txBox="1"/>
          <p:nvPr>
            <p:ph idx="4294967295"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355600" lvl="0" marL="457200" rtl="0" algn="l">
              <a:lnSpc>
                <a:spcPct val="115000"/>
              </a:lnSpc>
              <a:spcBef>
                <a:spcPts val="1000"/>
              </a:spcBef>
              <a:spcAft>
                <a:spcPts val="0"/>
              </a:spcAft>
              <a:buClr>
                <a:schemeClr val="dk2"/>
              </a:buClr>
              <a:buSzPts val="2000"/>
              <a:buChar char="●"/>
            </a:pPr>
            <a:r>
              <a:rPr lang="en-US" sz="2000"/>
              <a:t>Serial </a:t>
            </a:r>
            <a:r>
              <a:rPr lang="en-US" sz="2000"/>
              <a:t>Peripheral</a:t>
            </a:r>
            <a:r>
              <a:rPr lang="en-US" sz="2000"/>
              <a:t> Interface, u</a:t>
            </a:r>
            <a:r>
              <a:rPr lang="en-US" sz="2000"/>
              <a:t>sed to transmit data on and off chip. </a:t>
            </a:r>
            <a:r>
              <a:rPr lang="en-US" sz="2000"/>
              <a:t>it allows for simultaneous data transmission and reception</a:t>
            </a:r>
            <a:endParaRPr sz="2000"/>
          </a:p>
          <a:p>
            <a:pPr indent="-355600" lvl="0" marL="457200" rtl="0" algn="l">
              <a:lnSpc>
                <a:spcPct val="115000"/>
              </a:lnSpc>
              <a:spcBef>
                <a:spcPts val="1000"/>
              </a:spcBef>
              <a:spcAft>
                <a:spcPts val="0"/>
              </a:spcAft>
              <a:buClr>
                <a:schemeClr val="dk2"/>
              </a:buClr>
              <a:buSzPts val="2000"/>
              <a:buChar char="●"/>
            </a:pPr>
            <a:r>
              <a:rPr lang="en-US" sz="2000"/>
              <a:t>In </a:t>
            </a:r>
            <a:r>
              <a:rPr lang="en-US" sz="2000"/>
              <a:t>addition</a:t>
            </a:r>
            <a:r>
              <a:rPr lang="en-US" sz="2000"/>
              <a:t> to memory transfer, we are using it to </a:t>
            </a:r>
            <a:r>
              <a:rPr lang="en-US" sz="2000"/>
              <a:t>communicate</a:t>
            </a:r>
            <a:r>
              <a:rPr lang="en-US" sz="2000"/>
              <a:t> with the trims that control the parameters of effects</a:t>
            </a:r>
            <a:endParaRPr sz="2000"/>
          </a:p>
          <a:p>
            <a:pPr indent="-355600" lvl="0" marL="457200" rtl="0" algn="l">
              <a:lnSpc>
                <a:spcPct val="115000"/>
              </a:lnSpc>
              <a:spcBef>
                <a:spcPts val="1000"/>
              </a:spcBef>
              <a:spcAft>
                <a:spcPts val="0"/>
              </a:spcAft>
              <a:buClr>
                <a:schemeClr val="dk2"/>
              </a:buClr>
              <a:buSzPts val="2000"/>
              <a:buChar char="●"/>
            </a:pPr>
            <a:r>
              <a:rPr lang="en-US" sz="2000"/>
              <a:t>Communication speed meets our requirement of a minimum 10kHz</a:t>
            </a:r>
            <a:endParaRPr sz="2000"/>
          </a:p>
          <a:p>
            <a:pPr indent="-355600" lvl="0" marL="457200" rtl="0" algn="l">
              <a:lnSpc>
                <a:spcPct val="115000"/>
              </a:lnSpc>
              <a:spcBef>
                <a:spcPts val="1000"/>
              </a:spcBef>
              <a:spcAft>
                <a:spcPts val="0"/>
              </a:spcAft>
              <a:buClr>
                <a:schemeClr val="dk2"/>
              </a:buClr>
              <a:buSzPts val="2000"/>
              <a:buChar char="●"/>
            </a:pPr>
            <a:r>
              <a:rPr lang="en-US" sz="2000"/>
              <a:t>Data width is 32 bits</a:t>
            </a:r>
            <a:endParaRPr sz="2000"/>
          </a:p>
        </p:txBody>
      </p:sp>
      <p:sp>
        <p:nvSpPr>
          <p:cNvPr id="361" name="Google Shape;361;g2a05864ae8b_0_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pic>
        <p:nvPicPr>
          <p:cNvPr id="362" name="Google Shape;362;g2a05864ae8b_0_27"/>
          <p:cNvPicPr preferRelativeResize="0"/>
          <p:nvPr/>
        </p:nvPicPr>
        <p:blipFill>
          <a:blip r:embed="rId3">
            <a:alphaModFix/>
          </a:blip>
          <a:stretch>
            <a:fillRect/>
          </a:stretch>
        </p:blipFill>
        <p:spPr>
          <a:xfrm>
            <a:off x="8675076" y="4056525"/>
            <a:ext cx="2115500" cy="2120301"/>
          </a:xfrm>
          <a:prstGeom prst="rect">
            <a:avLst/>
          </a:prstGeom>
          <a:noFill/>
          <a:ln cap="flat" cmpd="sng" w="9525">
            <a:solidFill>
              <a:schemeClr val="accent3"/>
            </a:solidFill>
            <a:prstDash val="solid"/>
            <a:round/>
            <a:headEnd len="sm" w="sm" type="none"/>
            <a:tailEnd len="sm" w="sm" type="none"/>
          </a:ln>
        </p:spPr>
      </p:pic>
      <p:pic>
        <p:nvPicPr>
          <p:cNvPr id="363" name="Google Shape;363;g2a05864ae8b_0_27"/>
          <p:cNvPicPr preferRelativeResize="0"/>
          <p:nvPr/>
        </p:nvPicPr>
        <p:blipFill>
          <a:blip r:embed="rId4">
            <a:alphaModFix/>
          </a:blip>
          <a:stretch>
            <a:fillRect/>
          </a:stretch>
        </p:blipFill>
        <p:spPr>
          <a:xfrm>
            <a:off x="7711725" y="135721"/>
            <a:ext cx="3772550" cy="1510375"/>
          </a:xfrm>
          <a:prstGeom prst="rect">
            <a:avLst/>
          </a:prstGeom>
          <a:noFill/>
          <a:ln cap="flat" cmpd="sng" w="9525">
            <a:solidFill>
              <a:schemeClr val="accent3"/>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2a05864ae8b_0_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System Design - Compression</a:t>
            </a:r>
            <a:endParaRPr/>
          </a:p>
        </p:txBody>
      </p:sp>
      <p:sp>
        <p:nvSpPr>
          <p:cNvPr id="369" name="Google Shape;369;g2a05864ae8b_0_15"/>
          <p:cNvSpPr txBox="1"/>
          <p:nvPr>
            <p:ph idx="4294967295" type="body"/>
          </p:nvPr>
        </p:nvSpPr>
        <p:spPr>
          <a:xfrm>
            <a:off x="516100" y="1825625"/>
            <a:ext cx="5744700" cy="4351200"/>
          </a:xfrm>
          <a:prstGeom prst="rect">
            <a:avLst/>
          </a:prstGeom>
          <a:noFill/>
          <a:ln>
            <a:noFill/>
          </a:ln>
        </p:spPr>
        <p:txBody>
          <a:bodyPr anchorCtr="0" anchor="t" bIns="45700" lIns="91425" spcFirstLastPara="1" rIns="91425" wrap="square" tIns="45700">
            <a:normAutofit/>
          </a:bodyPr>
          <a:lstStyle/>
          <a:p>
            <a:pPr indent="-355600" lvl="0" marL="457200" rtl="0" algn="l">
              <a:lnSpc>
                <a:spcPct val="90000"/>
              </a:lnSpc>
              <a:spcBef>
                <a:spcPts val="1000"/>
              </a:spcBef>
              <a:spcAft>
                <a:spcPts val="0"/>
              </a:spcAft>
              <a:buClr>
                <a:schemeClr val="dk2"/>
              </a:buClr>
              <a:buSzPts val="2000"/>
              <a:buChar char="●"/>
            </a:pPr>
            <a:r>
              <a:rPr lang="en-US" sz="2000"/>
              <a:t>What is Compression?</a:t>
            </a:r>
            <a:endParaRPr sz="2000"/>
          </a:p>
          <a:p>
            <a:pPr indent="0" lvl="0" marL="457200" rtl="0" algn="l">
              <a:lnSpc>
                <a:spcPct val="90000"/>
              </a:lnSpc>
              <a:spcBef>
                <a:spcPts val="1000"/>
              </a:spcBef>
              <a:spcAft>
                <a:spcPts val="0"/>
              </a:spcAft>
              <a:buNone/>
            </a:pPr>
            <a:r>
              <a:t/>
            </a:r>
            <a:endParaRPr sz="2000"/>
          </a:p>
          <a:p>
            <a:pPr indent="-355600" lvl="0" marL="457200" rtl="0" algn="l">
              <a:lnSpc>
                <a:spcPct val="90000"/>
              </a:lnSpc>
              <a:spcBef>
                <a:spcPts val="0"/>
              </a:spcBef>
              <a:spcAft>
                <a:spcPts val="0"/>
              </a:spcAft>
              <a:buClr>
                <a:schemeClr val="dk2"/>
              </a:buClr>
              <a:buSzPts val="2000"/>
              <a:buChar char="●"/>
            </a:pPr>
            <a:r>
              <a:rPr lang="en-US" sz="2000"/>
              <a:t>Inputs</a:t>
            </a:r>
            <a:endParaRPr sz="2000"/>
          </a:p>
          <a:p>
            <a:pPr indent="-342900" lvl="1" marL="914400" rtl="0" algn="l">
              <a:lnSpc>
                <a:spcPct val="90000"/>
              </a:lnSpc>
              <a:spcBef>
                <a:spcPts val="0"/>
              </a:spcBef>
              <a:spcAft>
                <a:spcPts val="0"/>
              </a:spcAft>
              <a:buClr>
                <a:schemeClr val="dk2"/>
              </a:buClr>
              <a:buSzPts val="1800"/>
              <a:buChar char="○"/>
            </a:pPr>
            <a:r>
              <a:rPr lang="en-US" sz="1800"/>
              <a:t>audio - 16 bits</a:t>
            </a:r>
            <a:endParaRPr sz="1800"/>
          </a:p>
          <a:p>
            <a:pPr indent="-342900" lvl="1" marL="914400" rtl="0" algn="l">
              <a:lnSpc>
                <a:spcPct val="90000"/>
              </a:lnSpc>
              <a:spcBef>
                <a:spcPts val="0"/>
              </a:spcBef>
              <a:spcAft>
                <a:spcPts val="0"/>
              </a:spcAft>
              <a:buClr>
                <a:schemeClr val="dk2"/>
              </a:buClr>
              <a:buSzPts val="1800"/>
              <a:buChar char="○"/>
            </a:pPr>
            <a:r>
              <a:rPr lang="en-US" sz="1800"/>
              <a:t>threshold - 8 bits</a:t>
            </a:r>
            <a:endParaRPr sz="1800"/>
          </a:p>
          <a:p>
            <a:pPr indent="-342900" lvl="1" marL="914400" rtl="0" algn="l">
              <a:lnSpc>
                <a:spcPct val="90000"/>
              </a:lnSpc>
              <a:spcBef>
                <a:spcPts val="0"/>
              </a:spcBef>
              <a:spcAft>
                <a:spcPts val="0"/>
              </a:spcAft>
              <a:buClr>
                <a:schemeClr val="dk2"/>
              </a:buClr>
              <a:buSzPts val="1800"/>
              <a:buChar char="○"/>
            </a:pPr>
            <a:r>
              <a:rPr lang="en-US" sz="1800"/>
              <a:t>ratio - 8 bits</a:t>
            </a:r>
            <a:endParaRPr sz="1800"/>
          </a:p>
          <a:p>
            <a:pPr indent="0" lvl="0" marL="914400" rtl="0" algn="l">
              <a:lnSpc>
                <a:spcPct val="90000"/>
              </a:lnSpc>
              <a:spcBef>
                <a:spcPts val="0"/>
              </a:spcBef>
              <a:spcAft>
                <a:spcPts val="0"/>
              </a:spcAft>
              <a:buNone/>
            </a:pPr>
            <a:r>
              <a:t/>
            </a:r>
            <a:endParaRPr sz="1800"/>
          </a:p>
          <a:p>
            <a:pPr indent="-355600" lvl="0" marL="457200" rtl="0" algn="l">
              <a:lnSpc>
                <a:spcPct val="90000"/>
              </a:lnSpc>
              <a:spcBef>
                <a:spcPts val="0"/>
              </a:spcBef>
              <a:spcAft>
                <a:spcPts val="0"/>
              </a:spcAft>
              <a:buClr>
                <a:schemeClr val="dk2"/>
              </a:buClr>
              <a:buSzPts val="2000"/>
              <a:buChar char="●"/>
            </a:pPr>
            <a:r>
              <a:rPr lang="en-US" sz="2000"/>
              <a:t>When input is less than threshold, output = input</a:t>
            </a:r>
            <a:endParaRPr sz="2000"/>
          </a:p>
          <a:p>
            <a:pPr indent="0" lvl="0" marL="0" rtl="0" algn="l">
              <a:lnSpc>
                <a:spcPct val="90000"/>
              </a:lnSpc>
              <a:spcBef>
                <a:spcPts val="0"/>
              </a:spcBef>
              <a:spcAft>
                <a:spcPts val="0"/>
              </a:spcAft>
              <a:buNone/>
            </a:pPr>
            <a:r>
              <a:t/>
            </a:r>
            <a:endParaRPr sz="2000"/>
          </a:p>
          <a:p>
            <a:pPr indent="-355600" lvl="0" marL="457200" rtl="0" algn="l">
              <a:lnSpc>
                <a:spcPct val="90000"/>
              </a:lnSpc>
              <a:spcBef>
                <a:spcPts val="0"/>
              </a:spcBef>
              <a:spcAft>
                <a:spcPts val="0"/>
              </a:spcAft>
              <a:buClr>
                <a:schemeClr val="dk2"/>
              </a:buClr>
              <a:buSzPts val="2000"/>
              <a:buChar char="●"/>
            </a:pPr>
            <a:r>
              <a:rPr lang="en-US" sz="2000"/>
              <a:t>Otherwise, a portion of the input is added beyond the threshold</a:t>
            </a:r>
            <a:endParaRPr sz="2000"/>
          </a:p>
        </p:txBody>
      </p:sp>
      <p:sp>
        <p:nvSpPr>
          <p:cNvPr id="370" name="Google Shape;370;g2a05864ae8b_0_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pic>
        <p:nvPicPr>
          <p:cNvPr id="371" name="Google Shape;371;g2a05864ae8b_0_15"/>
          <p:cNvPicPr preferRelativeResize="0"/>
          <p:nvPr/>
        </p:nvPicPr>
        <p:blipFill rotWithShape="1">
          <a:blip r:embed="rId3">
            <a:alphaModFix/>
          </a:blip>
          <a:srcRect b="0" l="0" r="0" t="0"/>
          <a:stretch/>
        </p:blipFill>
        <p:spPr>
          <a:xfrm>
            <a:off x="6728325" y="1690825"/>
            <a:ext cx="4955204" cy="4539250"/>
          </a:xfrm>
          <a:prstGeom prst="rect">
            <a:avLst/>
          </a:prstGeom>
          <a:noFill/>
          <a:ln cap="flat" cmpd="sng" w="9525">
            <a:solidFill>
              <a:schemeClr val="accent3"/>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262a1285232_0_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System Design - Compression</a:t>
            </a:r>
            <a:endParaRPr/>
          </a:p>
        </p:txBody>
      </p:sp>
      <p:sp>
        <p:nvSpPr>
          <p:cNvPr id="377" name="Google Shape;377;g262a1285232_0_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pic>
        <p:nvPicPr>
          <p:cNvPr id="378" name="Google Shape;378;g262a1285232_0_14"/>
          <p:cNvPicPr preferRelativeResize="0"/>
          <p:nvPr/>
        </p:nvPicPr>
        <p:blipFill rotWithShape="1">
          <a:blip r:embed="rId3">
            <a:alphaModFix/>
          </a:blip>
          <a:srcRect b="0" l="0" r="0" t="0"/>
          <a:stretch/>
        </p:blipFill>
        <p:spPr>
          <a:xfrm>
            <a:off x="1537150" y="1379600"/>
            <a:ext cx="9117701" cy="4976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262a1285232_0_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System Design - Compression</a:t>
            </a:r>
            <a:endParaRPr/>
          </a:p>
        </p:txBody>
      </p:sp>
      <p:sp>
        <p:nvSpPr>
          <p:cNvPr id="384" name="Google Shape;384;g262a1285232_0_23"/>
          <p:cNvSpPr txBox="1"/>
          <p:nvPr>
            <p:ph idx="4294967295" type="body"/>
          </p:nvPr>
        </p:nvSpPr>
        <p:spPr>
          <a:xfrm>
            <a:off x="838200" y="4859750"/>
            <a:ext cx="10515600" cy="701100"/>
          </a:xfrm>
          <a:prstGeom prst="rect">
            <a:avLst/>
          </a:prstGeom>
          <a:noFill/>
          <a:ln>
            <a:noFill/>
          </a:ln>
        </p:spPr>
        <p:txBody>
          <a:bodyPr anchorCtr="0" anchor="t" bIns="45700" lIns="91425" spcFirstLastPara="1" rIns="91425" wrap="square" tIns="45700">
            <a:normAutofit/>
          </a:bodyPr>
          <a:lstStyle/>
          <a:p>
            <a:pPr indent="-368300" lvl="0" marL="457200" rtl="0" algn="l">
              <a:lnSpc>
                <a:spcPct val="90000"/>
              </a:lnSpc>
              <a:spcBef>
                <a:spcPts val="1000"/>
              </a:spcBef>
              <a:spcAft>
                <a:spcPts val="0"/>
              </a:spcAft>
              <a:buClr>
                <a:schemeClr val="dk2"/>
              </a:buClr>
              <a:buSzPts val="2200"/>
              <a:buChar char="●"/>
            </a:pPr>
            <a:r>
              <a:rPr lang="en-US" sz="2200"/>
              <a:t>Prototype Results</a:t>
            </a:r>
            <a:endParaRPr sz="2200"/>
          </a:p>
          <a:p>
            <a:pPr indent="-368300" lvl="0" marL="457200" rtl="0" algn="l">
              <a:lnSpc>
                <a:spcPct val="90000"/>
              </a:lnSpc>
              <a:spcBef>
                <a:spcPts val="0"/>
              </a:spcBef>
              <a:spcAft>
                <a:spcPts val="0"/>
              </a:spcAft>
              <a:buClr>
                <a:schemeClr val="dk2"/>
              </a:buClr>
              <a:buSzPts val="2200"/>
              <a:buChar char="●"/>
            </a:pPr>
            <a:r>
              <a:rPr lang="en-US" sz="2200"/>
              <a:t>The test results match the signal flow diagram</a:t>
            </a:r>
            <a:endParaRPr sz="2200"/>
          </a:p>
        </p:txBody>
      </p:sp>
      <p:sp>
        <p:nvSpPr>
          <p:cNvPr id="385" name="Google Shape;385;g262a1285232_0_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pic>
        <p:nvPicPr>
          <p:cNvPr id="386" name="Google Shape;386;g262a1285232_0_23"/>
          <p:cNvPicPr preferRelativeResize="0"/>
          <p:nvPr/>
        </p:nvPicPr>
        <p:blipFill rotWithShape="1">
          <a:blip r:embed="rId3">
            <a:alphaModFix/>
          </a:blip>
          <a:srcRect b="0" l="0" r="0" t="0"/>
          <a:stretch/>
        </p:blipFill>
        <p:spPr>
          <a:xfrm>
            <a:off x="838200" y="1433961"/>
            <a:ext cx="10515601" cy="3029589"/>
          </a:xfrm>
          <a:prstGeom prst="rect">
            <a:avLst/>
          </a:prstGeom>
          <a:noFill/>
          <a:ln>
            <a:noFill/>
          </a:ln>
        </p:spPr>
      </p:pic>
      <p:pic>
        <p:nvPicPr>
          <p:cNvPr id="387" name="Google Shape;387;g262a1285232_0_23" title="test1_compress.wav">
            <a:hlinkClick r:id="rId4"/>
          </p:cNvPr>
          <p:cNvPicPr preferRelativeResize="0"/>
          <p:nvPr/>
        </p:nvPicPr>
        <p:blipFill rotWithShape="1">
          <a:blip r:embed="rId5">
            <a:alphaModFix/>
          </a:blip>
          <a:srcRect b="0" l="0" r="0" t="0"/>
          <a:stretch/>
        </p:blipFill>
        <p:spPr>
          <a:xfrm>
            <a:off x="152400" y="6329225"/>
            <a:ext cx="376375" cy="376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26fd2720536_1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Problem Statement</a:t>
            </a:r>
            <a:endParaRPr/>
          </a:p>
        </p:txBody>
      </p:sp>
      <p:sp>
        <p:nvSpPr>
          <p:cNvPr id="150" name="Google Shape;150;g26fd2720536_1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000000"/>
              </a:buClr>
              <a:buSzPts val="1300"/>
              <a:buFont typeface="Arial"/>
              <a:buNone/>
            </a:pPr>
            <a:r>
              <a:rPr lang="en-US" sz="1600"/>
              <a:t>p. </a:t>
            </a:r>
            <a:fld id="{00000000-1234-1234-1234-123412341234}" type="slidenum">
              <a:rPr lang="en-US" sz="1600"/>
              <a:t>‹#›</a:t>
            </a:fld>
            <a:endParaRPr sz="1600"/>
          </a:p>
        </p:txBody>
      </p:sp>
      <p:pic>
        <p:nvPicPr>
          <p:cNvPr descr="Trying out downsizing my pedalrug to the essentials (After/Before) : r/ guitarpedals" id="151" name="Google Shape;151;g26fd2720536_1_0"/>
          <p:cNvPicPr preferRelativeResize="0"/>
          <p:nvPr/>
        </p:nvPicPr>
        <p:blipFill>
          <a:blip r:embed="rId3">
            <a:alphaModFix/>
          </a:blip>
          <a:stretch>
            <a:fillRect/>
          </a:stretch>
        </p:blipFill>
        <p:spPr>
          <a:xfrm>
            <a:off x="838200" y="1496625"/>
            <a:ext cx="6096000" cy="4572000"/>
          </a:xfrm>
          <a:prstGeom prst="rect">
            <a:avLst/>
          </a:prstGeom>
          <a:noFill/>
          <a:ln>
            <a:noFill/>
          </a:ln>
        </p:spPr>
      </p:pic>
      <p:sp>
        <p:nvSpPr>
          <p:cNvPr id="152" name="Google Shape;152;g26fd2720536_1_0"/>
          <p:cNvSpPr txBox="1"/>
          <p:nvPr/>
        </p:nvSpPr>
        <p:spPr>
          <a:xfrm>
            <a:off x="7289375" y="3456800"/>
            <a:ext cx="4309500" cy="87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0" lvl="0" marL="0" rtl="0" algn="l">
              <a:spcBef>
                <a:spcPts val="0"/>
              </a:spcBef>
              <a:spcAft>
                <a:spcPts val="0"/>
              </a:spcAft>
              <a:buNone/>
            </a:pPr>
            <a:r>
              <a:rPr lang="en-US" sz="1800">
                <a:solidFill>
                  <a:schemeClr val="dk2"/>
                </a:solidFill>
                <a:latin typeface="Calibri"/>
                <a:ea typeface="Calibri"/>
                <a:cs typeface="Calibri"/>
                <a:sym typeface="Calibri"/>
              </a:rPr>
              <a:t>Answer: Too many</a:t>
            </a:r>
            <a:endParaRPr sz="1800">
              <a:solidFill>
                <a:schemeClr val="dk2"/>
              </a:solidFill>
              <a:latin typeface="Calibri"/>
              <a:ea typeface="Calibri"/>
              <a:cs typeface="Calibri"/>
              <a:sym typeface="Calibri"/>
            </a:endParaRPr>
          </a:p>
        </p:txBody>
      </p:sp>
      <p:sp>
        <p:nvSpPr>
          <p:cNvPr id="153" name="Google Shape;153;g26fd2720536_1_0"/>
          <p:cNvSpPr txBox="1"/>
          <p:nvPr/>
        </p:nvSpPr>
        <p:spPr>
          <a:xfrm>
            <a:off x="7289375" y="2492975"/>
            <a:ext cx="4619400" cy="101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2"/>
                </a:solidFill>
                <a:latin typeface="Calibri"/>
                <a:ea typeface="Calibri"/>
                <a:cs typeface="Calibri"/>
                <a:sym typeface="Calibri"/>
              </a:rPr>
              <a:t>Question: How many guitar pedals are there?</a:t>
            </a:r>
            <a:endParaRPr sz="1800">
              <a:solidFill>
                <a:schemeClr val="dk2"/>
              </a:solidFill>
              <a:latin typeface="Calibri"/>
              <a:ea typeface="Calibri"/>
              <a:cs typeface="Calibri"/>
              <a:sym typeface="Calibri"/>
            </a:endParaRPr>
          </a:p>
          <a:p>
            <a:pPr indent="0" lvl="0" marL="0" rtl="0" algn="l">
              <a:spcBef>
                <a:spcPts val="0"/>
              </a:spcBef>
              <a:spcAft>
                <a:spcPts val="0"/>
              </a:spcAft>
              <a:buNone/>
            </a:pPr>
            <a:r>
              <a:t/>
            </a:r>
            <a:endParaRPr sz="1800">
              <a:solidFill>
                <a:schemeClr val="dk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2628ca54c87_2_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Off-Chip Components</a:t>
            </a:r>
            <a:endParaRPr/>
          </a:p>
        </p:txBody>
      </p:sp>
      <p:sp>
        <p:nvSpPr>
          <p:cNvPr id="393" name="Google Shape;393;g2628ca54c87_2_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sp>
        <p:nvSpPr>
          <p:cNvPr id="394" name="Google Shape;394;g2628ca54c87_2_1"/>
          <p:cNvSpPr/>
          <p:nvPr/>
        </p:nvSpPr>
        <p:spPr>
          <a:xfrm>
            <a:off x="1114913" y="1636400"/>
            <a:ext cx="2521800" cy="1768800"/>
          </a:xfrm>
          <a:prstGeom prst="roundRect">
            <a:avLst>
              <a:gd fmla="val 16667" name="adj"/>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SRAM</a:t>
            </a:r>
            <a:endParaRPr b="0" i="0" sz="2000" u="none" cap="none" strike="noStrike">
              <a:solidFill>
                <a:srgbClr val="000000"/>
              </a:solidFill>
              <a:latin typeface="Calibri"/>
              <a:ea typeface="Calibri"/>
              <a:cs typeface="Calibri"/>
              <a:sym typeface="Calibri"/>
            </a:endParaRPr>
          </a:p>
        </p:txBody>
      </p:sp>
      <p:sp>
        <p:nvSpPr>
          <p:cNvPr id="395" name="Google Shape;395;g2628ca54c87_2_1"/>
          <p:cNvSpPr/>
          <p:nvPr/>
        </p:nvSpPr>
        <p:spPr>
          <a:xfrm>
            <a:off x="4779788" y="1636400"/>
            <a:ext cx="2521800" cy="17688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ADC</a:t>
            </a:r>
            <a:endParaRPr b="0" i="0" sz="2000" u="none" cap="none" strike="noStrike">
              <a:solidFill>
                <a:srgbClr val="000000"/>
              </a:solidFill>
              <a:latin typeface="Calibri"/>
              <a:ea typeface="Calibri"/>
              <a:cs typeface="Calibri"/>
              <a:sym typeface="Calibri"/>
            </a:endParaRPr>
          </a:p>
        </p:txBody>
      </p:sp>
      <p:sp>
        <p:nvSpPr>
          <p:cNvPr id="396" name="Google Shape;396;g2628ca54c87_2_1"/>
          <p:cNvSpPr/>
          <p:nvPr/>
        </p:nvSpPr>
        <p:spPr>
          <a:xfrm>
            <a:off x="8555288" y="1636400"/>
            <a:ext cx="2521800" cy="1768800"/>
          </a:xfrm>
          <a:prstGeom prst="roundRect">
            <a:avLst>
              <a:gd fmla="val 16667" name="adj"/>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DAC</a:t>
            </a:r>
            <a:endParaRPr b="0" i="0" sz="2000" u="none" cap="none" strike="noStrike">
              <a:solidFill>
                <a:srgbClr val="000000"/>
              </a:solidFill>
              <a:latin typeface="Calibri"/>
              <a:ea typeface="Calibri"/>
              <a:cs typeface="Calibri"/>
              <a:sym typeface="Calibri"/>
            </a:endParaRPr>
          </a:p>
        </p:txBody>
      </p:sp>
      <p:sp>
        <p:nvSpPr>
          <p:cNvPr id="397" name="Google Shape;397;g2628ca54c87_2_1"/>
          <p:cNvSpPr/>
          <p:nvPr/>
        </p:nvSpPr>
        <p:spPr>
          <a:xfrm>
            <a:off x="2151263" y="3565075"/>
            <a:ext cx="449100" cy="898200"/>
          </a:xfrm>
          <a:prstGeom prst="downArrow">
            <a:avLst>
              <a:gd fmla="val 50000" name="adj1"/>
              <a:gd fmla="val 50000" name="adj2"/>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98" name="Google Shape;398;g2628ca54c87_2_1"/>
          <p:cNvSpPr/>
          <p:nvPr/>
        </p:nvSpPr>
        <p:spPr>
          <a:xfrm>
            <a:off x="5816138" y="3565075"/>
            <a:ext cx="449100" cy="898200"/>
          </a:xfrm>
          <a:prstGeom prst="downArrow">
            <a:avLst>
              <a:gd fmla="val 50000" name="adj1"/>
              <a:gd fmla="val 50000"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99" name="Google Shape;399;g2628ca54c87_2_1"/>
          <p:cNvSpPr/>
          <p:nvPr/>
        </p:nvSpPr>
        <p:spPr>
          <a:xfrm>
            <a:off x="9591638" y="3565075"/>
            <a:ext cx="449100" cy="898200"/>
          </a:xfrm>
          <a:prstGeom prst="downArrow">
            <a:avLst>
              <a:gd fmla="val 50000" name="adj1"/>
              <a:gd fmla="val 50000" name="adj2"/>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00" name="Google Shape;400;g2628ca54c87_2_1"/>
          <p:cNvSpPr txBox="1"/>
          <p:nvPr/>
        </p:nvSpPr>
        <p:spPr>
          <a:xfrm>
            <a:off x="1179275" y="4726225"/>
            <a:ext cx="2930100" cy="199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2"/>
              </a:solidFill>
              <a:latin typeface="Calibri"/>
              <a:ea typeface="Calibri"/>
              <a:cs typeface="Calibri"/>
              <a:sym typeface="Calibri"/>
            </a:endParaRPr>
          </a:p>
        </p:txBody>
      </p:sp>
      <p:sp>
        <p:nvSpPr>
          <p:cNvPr id="401" name="Google Shape;401;g2628ca54c87_2_1"/>
          <p:cNvSpPr/>
          <p:nvPr/>
        </p:nvSpPr>
        <p:spPr>
          <a:xfrm>
            <a:off x="1201475" y="4726225"/>
            <a:ext cx="2348700" cy="1623900"/>
          </a:xfrm>
          <a:prstGeom prst="rect">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Calibri"/>
              <a:buChar char="-"/>
            </a:pPr>
            <a:r>
              <a:rPr b="0" i="0" lang="en-US" sz="1800" u="none" cap="none" strike="noStrike">
                <a:solidFill>
                  <a:srgbClr val="000000"/>
                </a:solidFill>
                <a:latin typeface="Calibri"/>
                <a:ea typeface="Calibri"/>
                <a:cs typeface="Calibri"/>
                <a:sym typeface="Calibri"/>
              </a:rPr>
              <a:t>External </a:t>
            </a:r>
            <a:r>
              <a:rPr lang="en-US" sz="1800">
                <a:latin typeface="Calibri"/>
                <a:ea typeface="Calibri"/>
                <a:cs typeface="Calibri"/>
                <a:sym typeface="Calibri"/>
              </a:rPr>
              <a:t>m</a:t>
            </a:r>
            <a:r>
              <a:rPr b="0" i="0" lang="en-US" sz="1800" u="none" cap="none" strike="noStrike">
                <a:solidFill>
                  <a:srgbClr val="000000"/>
                </a:solidFill>
                <a:latin typeface="Calibri"/>
                <a:ea typeface="Calibri"/>
                <a:cs typeface="Calibri"/>
                <a:sym typeface="Calibri"/>
              </a:rPr>
              <a:t>emory</a:t>
            </a:r>
            <a:endParaRPr b="0" i="0" sz="1800" u="none" cap="none" strike="noStrike">
              <a:solidFill>
                <a:srgbClr val="000000"/>
              </a:solidFill>
              <a:latin typeface="Calibri"/>
              <a:ea typeface="Calibri"/>
              <a:cs typeface="Calibri"/>
              <a:sym typeface="Calibri"/>
            </a:endParaRPr>
          </a:p>
          <a:p>
            <a:pPr indent="-342900" lvl="0" marL="457200" marR="0" rtl="0" algn="l">
              <a:lnSpc>
                <a:spcPct val="100000"/>
              </a:lnSpc>
              <a:spcBef>
                <a:spcPts val="0"/>
              </a:spcBef>
              <a:spcAft>
                <a:spcPts val="0"/>
              </a:spcAft>
              <a:buSzPts val="1800"/>
              <a:buFont typeface="Calibri"/>
              <a:buChar char="-"/>
            </a:pPr>
            <a:r>
              <a:rPr lang="en-US" sz="1800">
                <a:latin typeface="Calibri"/>
                <a:ea typeface="Calibri"/>
                <a:cs typeface="Calibri"/>
                <a:sym typeface="Calibri"/>
              </a:rPr>
              <a:t>Stores effects</a:t>
            </a:r>
            <a:endParaRPr sz="1800">
              <a:latin typeface="Calibri"/>
              <a:ea typeface="Calibri"/>
              <a:cs typeface="Calibri"/>
              <a:sym typeface="Calibri"/>
            </a:endParaRPr>
          </a:p>
        </p:txBody>
      </p:sp>
      <p:sp>
        <p:nvSpPr>
          <p:cNvPr id="402" name="Google Shape;402;g2628ca54c87_2_1"/>
          <p:cNvSpPr/>
          <p:nvPr/>
        </p:nvSpPr>
        <p:spPr>
          <a:xfrm>
            <a:off x="4921650" y="4726225"/>
            <a:ext cx="2348700" cy="16239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Calibri"/>
              <a:buChar char="-"/>
            </a:pPr>
            <a:r>
              <a:rPr b="0" i="0" lang="en-US" sz="1800" u="none" cap="none" strike="noStrike">
                <a:solidFill>
                  <a:srgbClr val="000000"/>
                </a:solidFill>
                <a:latin typeface="Calibri"/>
                <a:ea typeface="Calibri"/>
                <a:cs typeface="Calibri"/>
                <a:sym typeface="Calibri"/>
              </a:rPr>
              <a:t>Audio </a:t>
            </a:r>
            <a:r>
              <a:rPr lang="en-US" sz="1800">
                <a:latin typeface="Calibri"/>
                <a:ea typeface="Calibri"/>
                <a:cs typeface="Calibri"/>
                <a:sym typeface="Calibri"/>
              </a:rPr>
              <a:t>i</a:t>
            </a:r>
            <a:r>
              <a:rPr b="0" i="0" lang="en-US" sz="1800" u="none" cap="none" strike="noStrike">
                <a:solidFill>
                  <a:srgbClr val="000000"/>
                </a:solidFill>
                <a:latin typeface="Calibri"/>
                <a:ea typeface="Calibri"/>
                <a:cs typeface="Calibri"/>
                <a:sym typeface="Calibri"/>
              </a:rPr>
              <a:t>nput</a:t>
            </a:r>
            <a:endParaRPr b="0" i="0" sz="1800" u="none" cap="none" strike="noStrike">
              <a:solidFill>
                <a:srgbClr val="000000"/>
              </a:solidFill>
              <a:latin typeface="Calibri"/>
              <a:ea typeface="Calibri"/>
              <a:cs typeface="Calibri"/>
              <a:sym typeface="Calibri"/>
            </a:endParaRPr>
          </a:p>
          <a:p>
            <a:pPr indent="-342900" lvl="0" marL="457200" marR="0" rtl="0" algn="l">
              <a:lnSpc>
                <a:spcPct val="100000"/>
              </a:lnSpc>
              <a:spcBef>
                <a:spcPts val="0"/>
              </a:spcBef>
              <a:spcAft>
                <a:spcPts val="0"/>
              </a:spcAft>
              <a:buClr>
                <a:srgbClr val="000000"/>
              </a:buClr>
              <a:buSzPts val="1800"/>
              <a:buFont typeface="Calibri"/>
              <a:buChar char="-"/>
            </a:pPr>
            <a:r>
              <a:rPr b="0" i="0" lang="en-US" sz="1800" u="none" cap="none" strike="noStrike">
                <a:solidFill>
                  <a:srgbClr val="000000"/>
                </a:solidFill>
                <a:latin typeface="Calibri"/>
                <a:ea typeface="Calibri"/>
                <a:cs typeface="Calibri"/>
                <a:sym typeface="Calibri"/>
              </a:rPr>
              <a:t>Effect </a:t>
            </a:r>
            <a:r>
              <a:rPr lang="en-US" sz="1800">
                <a:latin typeface="Calibri"/>
                <a:ea typeface="Calibri"/>
                <a:cs typeface="Calibri"/>
                <a:sym typeface="Calibri"/>
              </a:rPr>
              <a:t>t</a:t>
            </a:r>
            <a:r>
              <a:rPr b="0" i="0" lang="en-US" sz="1800" u="none" cap="none" strike="noStrike">
                <a:solidFill>
                  <a:srgbClr val="000000"/>
                </a:solidFill>
                <a:latin typeface="Calibri"/>
                <a:ea typeface="Calibri"/>
                <a:cs typeface="Calibri"/>
                <a:sym typeface="Calibri"/>
              </a:rPr>
              <a:t>uning </a:t>
            </a:r>
            <a:r>
              <a:rPr lang="en-US" sz="1800">
                <a:latin typeface="Calibri"/>
                <a:ea typeface="Calibri"/>
                <a:cs typeface="Calibri"/>
                <a:sym typeface="Calibri"/>
              </a:rPr>
              <a:t>k</a:t>
            </a:r>
            <a:r>
              <a:rPr b="0" i="0" lang="en-US" sz="1800" u="none" cap="none" strike="noStrike">
                <a:solidFill>
                  <a:srgbClr val="000000"/>
                </a:solidFill>
                <a:latin typeface="Calibri"/>
                <a:ea typeface="Calibri"/>
                <a:cs typeface="Calibri"/>
                <a:sym typeface="Calibri"/>
              </a:rPr>
              <a:t>nobs</a:t>
            </a:r>
            <a:endParaRPr b="0" i="0" sz="1800" u="none" cap="none" strike="noStrike">
              <a:solidFill>
                <a:srgbClr val="000000"/>
              </a:solidFill>
              <a:latin typeface="Calibri"/>
              <a:ea typeface="Calibri"/>
              <a:cs typeface="Calibri"/>
              <a:sym typeface="Calibri"/>
            </a:endParaRPr>
          </a:p>
        </p:txBody>
      </p:sp>
      <p:sp>
        <p:nvSpPr>
          <p:cNvPr id="403" name="Google Shape;403;g2628ca54c87_2_1"/>
          <p:cNvSpPr/>
          <p:nvPr/>
        </p:nvSpPr>
        <p:spPr>
          <a:xfrm>
            <a:off x="8641825" y="4726225"/>
            <a:ext cx="2348700" cy="16239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Calibri"/>
              <a:buChar char="-"/>
            </a:pPr>
            <a:r>
              <a:rPr b="0" i="0" lang="en-US" sz="1800" u="none" cap="none" strike="noStrike">
                <a:solidFill>
                  <a:srgbClr val="000000"/>
                </a:solidFill>
                <a:latin typeface="Calibri"/>
                <a:ea typeface="Calibri"/>
                <a:cs typeface="Calibri"/>
                <a:sym typeface="Calibri"/>
              </a:rPr>
              <a:t>Audio </a:t>
            </a:r>
            <a:r>
              <a:rPr lang="en-US" sz="1800">
                <a:latin typeface="Calibri"/>
                <a:ea typeface="Calibri"/>
                <a:cs typeface="Calibri"/>
                <a:sym typeface="Calibri"/>
              </a:rPr>
              <a:t>o</a:t>
            </a:r>
            <a:r>
              <a:rPr b="0" i="0" lang="en-US" sz="1800" u="none" cap="none" strike="noStrike">
                <a:solidFill>
                  <a:srgbClr val="000000"/>
                </a:solidFill>
                <a:latin typeface="Calibri"/>
                <a:ea typeface="Calibri"/>
                <a:cs typeface="Calibri"/>
                <a:sym typeface="Calibri"/>
              </a:rPr>
              <a:t>utput</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26fd2720536_1_12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Off-Chip Components</a:t>
            </a:r>
            <a:endParaRPr/>
          </a:p>
        </p:txBody>
      </p:sp>
      <p:sp>
        <p:nvSpPr>
          <p:cNvPr id="409" name="Google Shape;409;g26fd2720536_1_1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sp>
        <p:nvSpPr>
          <p:cNvPr id="410" name="Google Shape;410;g26fd2720536_1_126"/>
          <p:cNvSpPr/>
          <p:nvPr/>
        </p:nvSpPr>
        <p:spPr>
          <a:xfrm>
            <a:off x="1114913" y="1636400"/>
            <a:ext cx="2521800" cy="1768800"/>
          </a:xfrm>
          <a:prstGeom prst="roundRect">
            <a:avLst>
              <a:gd fmla="val 16667" name="adj"/>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lang="en-US" sz="2000">
                <a:latin typeface="Calibri"/>
                <a:ea typeface="Calibri"/>
                <a:cs typeface="Calibri"/>
                <a:sym typeface="Calibri"/>
              </a:rPr>
              <a:t>Pre-amplifier</a:t>
            </a:r>
            <a:endParaRPr b="0" i="0" sz="2000" u="none" cap="none" strike="noStrike">
              <a:solidFill>
                <a:srgbClr val="000000"/>
              </a:solidFill>
              <a:latin typeface="Calibri"/>
              <a:ea typeface="Calibri"/>
              <a:cs typeface="Calibri"/>
              <a:sym typeface="Calibri"/>
            </a:endParaRPr>
          </a:p>
        </p:txBody>
      </p:sp>
      <p:sp>
        <p:nvSpPr>
          <p:cNvPr id="411" name="Google Shape;411;g26fd2720536_1_126"/>
          <p:cNvSpPr/>
          <p:nvPr/>
        </p:nvSpPr>
        <p:spPr>
          <a:xfrm>
            <a:off x="4779788" y="1636400"/>
            <a:ext cx="2521800" cy="17688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lang="en-US" sz="2000">
                <a:latin typeface="Calibri"/>
                <a:ea typeface="Calibri"/>
                <a:cs typeface="Calibri"/>
                <a:sym typeface="Calibri"/>
              </a:rPr>
              <a:t>Potentiometer knobs</a:t>
            </a:r>
            <a:endParaRPr b="0" i="0" sz="2000" u="none" cap="none" strike="noStrike">
              <a:solidFill>
                <a:srgbClr val="000000"/>
              </a:solidFill>
              <a:latin typeface="Calibri"/>
              <a:ea typeface="Calibri"/>
              <a:cs typeface="Calibri"/>
              <a:sym typeface="Calibri"/>
            </a:endParaRPr>
          </a:p>
        </p:txBody>
      </p:sp>
      <p:sp>
        <p:nvSpPr>
          <p:cNvPr id="412" name="Google Shape;412;g26fd2720536_1_126"/>
          <p:cNvSpPr/>
          <p:nvPr/>
        </p:nvSpPr>
        <p:spPr>
          <a:xfrm>
            <a:off x="8555288" y="1636400"/>
            <a:ext cx="2521800" cy="1768800"/>
          </a:xfrm>
          <a:prstGeom prst="roundRect">
            <a:avLst>
              <a:gd fmla="val 16667" name="adj"/>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lang="en-US" sz="2000">
                <a:latin typeface="Calibri"/>
                <a:ea typeface="Calibri"/>
                <a:cs typeface="Calibri"/>
                <a:sym typeface="Calibri"/>
              </a:rPr>
              <a:t>Audio jacks</a:t>
            </a:r>
            <a:endParaRPr b="0" i="0" sz="2000" u="none" cap="none" strike="noStrike">
              <a:solidFill>
                <a:srgbClr val="000000"/>
              </a:solidFill>
              <a:latin typeface="Calibri"/>
              <a:ea typeface="Calibri"/>
              <a:cs typeface="Calibri"/>
              <a:sym typeface="Calibri"/>
            </a:endParaRPr>
          </a:p>
        </p:txBody>
      </p:sp>
      <p:sp>
        <p:nvSpPr>
          <p:cNvPr id="413" name="Google Shape;413;g26fd2720536_1_126"/>
          <p:cNvSpPr/>
          <p:nvPr/>
        </p:nvSpPr>
        <p:spPr>
          <a:xfrm>
            <a:off x="2151263" y="3565075"/>
            <a:ext cx="449100" cy="898200"/>
          </a:xfrm>
          <a:prstGeom prst="downArrow">
            <a:avLst>
              <a:gd fmla="val 50000" name="adj1"/>
              <a:gd fmla="val 50000" name="adj2"/>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14" name="Google Shape;414;g26fd2720536_1_126"/>
          <p:cNvSpPr/>
          <p:nvPr/>
        </p:nvSpPr>
        <p:spPr>
          <a:xfrm>
            <a:off x="5816138" y="3565075"/>
            <a:ext cx="449100" cy="898200"/>
          </a:xfrm>
          <a:prstGeom prst="downArrow">
            <a:avLst>
              <a:gd fmla="val 50000" name="adj1"/>
              <a:gd fmla="val 50000"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15" name="Google Shape;415;g26fd2720536_1_126"/>
          <p:cNvSpPr/>
          <p:nvPr/>
        </p:nvSpPr>
        <p:spPr>
          <a:xfrm>
            <a:off x="9591638" y="3565075"/>
            <a:ext cx="449100" cy="898200"/>
          </a:xfrm>
          <a:prstGeom prst="downArrow">
            <a:avLst>
              <a:gd fmla="val 50000" name="adj1"/>
              <a:gd fmla="val 50000" name="adj2"/>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16" name="Google Shape;416;g26fd2720536_1_126"/>
          <p:cNvSpPr txBox="1"/>
          <p:nvPr/>
        </p:nvSpPr>
        <p:spPr>
          <a:xfrm>
            <a:off x="1179275" y="4726225"/>
            <a:ext cx="2930100" cy="199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2"/>
              </a:solidFill>
              <a:latin typeface="Calibri"/>
              <a:ea typeface="Calibri"/>
              <a:cs typeface="Calibri"/>
              <a:sym typeface="Calibri"/>
            </a:endParaRPr>
          </a:p>
        </p:txBody>
      </p:sp>
      <p:sp>
        <p:nvSpPr>
          <p:cNvPr id="417" name="Google Shape;417;g26fd2720536_1_126"/>
          <p:cNvSpPr/>
          <p:nvPr/>
        </p:nvSpPr>
        <p:spPr>
          <a:xfrm>
            <a:off x="1201475" y="4726225"/>
            <a:ext cx="2348700" cy="1623900"/>
          </a:xfrm>
          <a:prstGeom prst="rect">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Calibri"/>
              <a:buChar char="-"/>
            </a:pPr>
            <a:r>
              <a:rPr lang="en-US" sz="1800">
                <a:latin typeface="Calibri"/>
                <a:ea typeface="Calibri"/>
                <a:cs typeface="Calibri"/>
                <a:sym typeface="Calibri"/>
              </a:rPr>
              <a:t>Signal amplification</a:t>
            </a:r>
            <a:endParaRPr sz="1800">
              <a:latin typeface="Calibri"/>
              <a:ea typeface="Calibri"/>
              <a:cs typeface="Calibri"/>
              <a:sym typeface="Calibri"/>
            </a:endParaRPr>
          </a:p>
          <a:p>
            <a:pPr indent="-342900" lvl="0" marL="457200" marR="0" rtl="0" algn="l">
              <a:lnSpc>
                <a:spcPct val="100000"/>
              </a:lnSpc>
              <a:spcBef>
                <a:spcPts val="0"/>
              </a:spcBef>
              <a:spcAft>
                <a:spcPts val="0"/>
              </a:spcAft>
              <a:buSzPts val="1800"/>
              <a:buFont typeface="Calibri"/>
              <a:buChar char="-"/>
            </a:pPr>
            <a:r>
              <a:rPr lang="en-US" sz="1800">
                <a:latin typeface="Calibri"/>
                <a:ea typeface="Calibri"/>
                <a:cs typeface="Calibri"/>
                <a:sym typeface="Calibri"/>
              </a:rPr>
              <a:t>Reduce noise </a:t>
            </a:r>
            <a:endParaRPr sz="1800">
              <a:latin typeface="Calibri"/>
              <a:ea typeface="Calibri"/>
              <a:cs typeface="Calibri"/>
              <a:sym typeface="Calibri"/>
            </a:endParaRPr>
          </a:p>
        </p:txBody>
      </p:sp>
      <p:sp>
        <p:nvSpPr>
          <p:cNvPr id="418" name="Google Shape;418;g26fd2720536_1_126"/>
          <p:cNvSpPr/>
          <p:nvPr/>
        </p:nvSpPr>
        <p:spPr>
          <a:xfrm>
            <a:off x="4921650" y="4726225"/>
            <a:ext cx="2348700" cy="16239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Calibri"/>
              <a:buChar char="-"/>
            </a:pPr>
            <a:r>
              <a:rPr lang="en-US" sz="1800">
                <a:latin typeface="Calibri"/>
                <a:ea typeface="Calibri"/>
                <a:cs typeface="Calibri"/>
                <a:sym typeface="Calibri"/>
              </a:rPr>
              <a:t>Effect gain tuning</a:t>
            </a:r>
            <a:endParaRPr b="0" i="0" sz="1800" u="none" cap="none" strike="noStrike">
              <a:solidFill>
                <a:srgbClr val="000000"/>
              </a:solidFill>
              <a:latin typeface="Calibri"/>
              <a:ea typeface="Calibri"/>
              <a:cs typeface="Calibri"/>
              <a:sym typeface="Calibri"/>
            </a:endParaRPr>
          </a:p>
        </p:txBody>
      </p:sp>
      <p:sp>
        <p:nvSpPr>
          <p:cNvPr id="419" name="Google Shape;419;g26fd2720536_1_126"/>
          <p:cNvSpPr/>
          <p:nvPr/>
        </p:nvSpPr>
        <p:spPr>
          <a:xfrm>
            <a:off x="8641825" y="4726225"/>
            <a:ext cx="2348700" cy="16239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42900" lvl="0" marL="457200" marR="0" rtl="0" algn="l">
              <a:lnSpc>
                <a:spcPct val="100000"/>
              </a:lnSpc>
              <a:spcBef>
                <a:spcPts val="0"/>
              </a:spcBef>
              <a:spcAft>
                <a:spcPts val="0"/>
              </a:spcAft>
              <a:buSzPts val="1800"/>
              <a:buFont typeface="Calibri"/>
              <a:buChar char="-"/>
            </a:pPr>
            <a:r>
              <a:rPr lang="en-US" sz="1800">
                <a:latin typeface="Calibri"/>
                <a:ea typeface="Calibri"/>
                <a:cs typeface="Calibri"/>
                <a:sym typeface="Calibri"/>
              </a:rPr>
              <a:t>Audio I/O</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g26300838c20_2_0"/>
          <p:cNvSpPr txBox="1"/>
          <p:nvPr>
            <p:ph type="title"/>
          </p:nvPr>
        </p:nvSpPr>
        <p:spPr>
          <a:xfrm>
            <a:off x="838200" y="2127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Selection Criteria</a:t>
            </a:r>
            <a:endParaRPr/>
          </a:p>
        </p:txBody>
      </p:sp>
      <p:sp>
        <p:nvSpPr>
          <p:cNvPr id="425" name="Google Shape;425;g26300838c20_2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sp>
        <p:nvSpPr>
          <p:cNvPr id="426" name="Google Shape;426;g26300838c20_2_0"/>
          <p:cNvSpPr/>
          <p:nvPr/>
        </p:nvSpPr>
        <p:spPr>
          <a:xfrm>
            <a:off x="1249049" y="1373100"/>
            <a:ext cx="2226300" cy="1561500"/>
          </a:xfrm>
          <a:prstGeom prst="roundRect">
            <a:avLst>
              <a:gd fmla="val 16667" name="adj"/>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SRAM</a:t>
            </a:r>
            <a:endParaRPr b="0" i="0" sz="2000" u="none" cap="none" strike="noStrike">
              <a:solidFill>
                <a:srgbClr val="000000"/>
              </a:solidFill>
              <a:latin typeface="Calibri"/>
              <a:ea typeface="Calibri"/>
              <a:cs typeface="Calibri"/>
              <a:sym typeface="Calibri"/>
            </a:endParaRPr>
          </a:p>
        </p:txBody>
      </p:sp>
      <p:sp>
        <p:nvSpPr>
          <p:cNvPr id="427" name="Google Shape;427;g26300838c20_2_0"/>
          <p:cNvSpPr/>
          <p:nvPr/>
        </p:nvSpPr>
        <p:spPr>
          <a:xfrm>
            <a:off x="1249049" y="3161425"/>
            <a:ext cx="2226300" cy="15615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ADC</a:t>
            </a:r>
            <a:endParaRPr b="0" i="0" sz="2000" u="none" cap="none" strike="noStrike">
              <a:solidFill>
                <a:srgbClr val="000000"/>
              </a:solidFill>
              <a:latin typeface="Calibri"/>
              <a:ea typeface="Calibri"/>
              <a:cs typeface="Calibri"/>
              <a:sym typeface="Calibri"/>
            </a:endParaRPr>
          </a:p>
        </p:txBody>
      </p:sp>
      <p:sp>
        <p:nvSpPr>
          <p:cNvPr id="428" name="Google Shape;428;g26300838c20_2_0"/>
          <p:cNvSpPr/>
          <p:nvPr/>
        </p:nvSpPr>
        <p:spPr>
          <a:xfrm>
            <a:off x="1249049" y="4949750"/>
            <a:ext cx="2226300" cy="1561500"/>
          </a:xfrm>
          <a:prstGeom prst="roundRect">
            <a:avLst>
              <a:gd fmla="val 16667" name="adj"/>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DAC</a:t>
            </a:r>
            <a:endParaRPr b="0" i="0" sz="2000" u="none" cap="none" strike="noStrike">
              <a:solidFill>
                <a:srgbClr val="000000"/>
              </a:solidFill>
              <a:latin typeface="Calibri"/>
              <a:ea typeface="Calibri"/>
              <a:cs typeface="Calibri"/>
              <a:sym typeface="Calibri"/>
            </a:endParaRPr>
          </a:p>
        </p:txBody>
      </p:sp>
      <p:sp>
        <p:nvSpPr>
          <p:cNvPr id="429" name="Google Shape;429;g26300838c20_2_0"/>
          <p:cNvSpPr/>
          <p:nvPr/>
        </p:nvSpPr>
        <p:spPr>
          <a:xfrm>
            <a:off x="3909625" y="2010600"/>
            <a:ext cx="887400" cy="286500"/>
          </a:xfrm>
          <a:prstGeom prst="rightArrow">
            <a:avLst>
              <a:gd fmla="val 50000" name="adj1"/>
              <a:gd fmla="val 50000" name="adj2"/>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30" name="Google Shape;430;g26300838c20_2_0"/>
          <p:cNvSpPr/>
          <p:nvPr/>
        </p:nvSpPr>
        <p:spPr>
          <a:xfrm>
            <a:off x="3909625" y="3798925"/>
            <a:ext cx="887400" cy="286500"/>
          </a:xfrm>
          <a:prstGeom prst="rightArrow">
            <a:avLst>
              <a:gd fmla="val 50000" name="adj1"/>
              <a:gd fmla="val 50000"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31" name="Google Shape;431;g26300838c20_2_0"/>
          <p:cNvSpPr/>
          <p:nvPr/>
        </p:nvSpPr>
        <p:spPr>
          <a:xfrm>
            <a:off x="3867925" y="5587250"/>
            <a:ext cx="887400" cy="286500"/>
          </a:xfrm>
          <a:prstGeom prst="rightArrow">
            <a:avLst>
              <a:gd fmla="val 50000" name="adj1"/>
              <a:gd fmla="val 50000" name="adj2"/>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32" name="Google Shape;432;g26300838c20_2_0"/>
          <p:cNvSpPr/>
          <p:nvPr/>
        </p:nvSpPr>
        <p:spPr>
          <a:xfrm>
            <a:off x="5416150" y="1423650"/>
            <a:ext cx="5517900" cy="1460400"/>
          </a:xfrm>
          <a:prstGeom prst="rect">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55600" lvl="0" marL="457200" marR="0" rtl="0" algn="l">
              <a:lnSpc>
                <a:spcPct val="115000"/>
              </a:lnSpc>
              <a:spcBef>
                <a:spcPts val="0"/>
              </a:spcBef>
              <a:spcAft>
                <a:spcPts val="0"/>
              </a:spcAft>
              <a:buClr>
                <a:schemeClr val="dk2"/>
              </a:buClr>
              <a:buSzPts val="2000"/>
              <a:buFont typeface="Calibri"/>
              <a:buChar char="●"/>
            </a:pPr>
            <a:r>
              <a:rPr b="0" i="0" lang="en-US" sz="2000" u="none" cap="none" strike="noStrike">
                <a:solidFill>
                  <a:schemeClr val="dk2"/>
                </a:solidFill>
                <a:latin typeface="Calibri"/>
                <a:ea typeface="Calibri"/>
                <a:cs typeface="Calibri"/>
                <a:sym typeface="Calibri"/>
              </a:rPr>
              <a:t>Memory Size (&gt;</a:t>
            </a:r>
            <a:r>
              <a:rPr lang="en-US" sz="2000">
                <a:solidFill>
                  <a:schemeClr val="dk2"/>
                </a:solidFill>
                <a:latin typeface="Calibri"/>
                <a:ea typeface="Calibri"/>
                <a:cs typeface="Calibri"/>
                <a:sym typeface="Calibri"/>
              </a:rPr>
              <a:t>100</a:t>
            </a:r>
            <a:r>
              <a:rPr b="0" i="0" lang="en-US" sz="2000" u="none" cap="none" strike="noStrike">
                <a:solidFill>
                  <a:schemeClr val="dk2"/>
                </a:solidFill>
                <a:latin typeface="Calibri"/>
                <a:ea typeface="Calibri"/>
                <a:cs typeface="Calibri"/>
                <a:sym typeface="Calibri"/>
              </a:rPr>
              <a:t> kB)</a:t>
            </a:r>
            <a:endParaRPr b="0" i="0" sz="2000" u="none" cap="none" strike="noStrike">
              <a:solidFill>
                <a:schemeClr val="dk2"/>
              </a:solidFill>
              <a:latin typeface="Calibri"/>
              <a:ea typeface="Calibri"/>
              <a:cs typeface="Calibri"/>
              <a:sym typeface="Calibri"/>
            </a:endParaRPr>
          </a:p>
          <a:p>
            <a:pPr indent="-355600" lvl="1" marL="914400" rtl="0" algn="l">
              <a:spcBef>
                <a:spcPts val="0"/>
              </a:spcBef>
              <a:spcAft>
                <a:spcPts val="0"/>
              </a:spcAft>
              <a:buClr>
                <a:schemeClr val="dk2"/>
              </a:buClr>
              <a:buSzPts val="2000"/>
              <a:buFont typeface="Calibri"/>
              <a:buChar char="○"/>
            </a:pPr>
            <a:r>
              <a:rPr lang="en-US" sz="2000">
                <a:solidFill>
                  <a:schemeClr val="dk2"/>
                </a:solidFill>
                <a:latin typeface="Calibri"/>
                <a:ea typeface="Calibri"/>
                <a:cs typeface="Calibri"/>
                <a:sym typeface="Calibri"/>
              </a:rPr>
              <a:t>10kHz*16 bits* 5 seconds = 100 kB</a:t>
            </a:r>
            <a:endParaRPr sz="2000">
              <a:solidFill>
                <a:schemeClr val="dk2"/>
              </a:solidFill>
              <a:latin typeface="Calibri"/>
              <a:ea typeface="Calibri"/>
              <a:cs typeface="Calibri"/>
              <a:sym typeface="Calibri"/>
            </a:endParaRPr>
          </a:p>
          <a:p>
            <a:pPr indent="-355600" lvl="0" marL="457200" rtl="0" algn="l">
              <a:spcBef>
                <a:spcPts val="0"/>
              </a:spcBef>
              <a:spcAft>
                <a:spcPts val="0"/>
              </a:spcAft>
              <a:buClr>
                <a:schemeClr val="dk2"/>
              </a:buClr>
              <a:buSzPts val="2000"/>
              <a:buFont typeface="Calibri"/>
              <a:buChar char="●"/>
            </a:pPr>
            <a:r>
              <a:rPr lang="en-US" sz="2000">
                <a:solidFill>
                  <a:schemeClr val="dk2"/>
                </a:solidFill>
                <a:latin typeface="Calibri"/>
                <a:ea typeface="Calibri"/>
                <a:cs typeface="Calibri"/>
                <a:sym typeface="Calibri"/>
              </a:rPr>
              <a:t>Access time</a:t>
            </a:r>
            <a:endParaRPr sz="2000">
              <a:solidFill>
                <a:schemeClr val="dk2"/>
              </a:solidFill>
              <a:latin typeface="Calibri"/>
              <a:ea typeface="Calibri"/>
              <a:cs typeface="Calibri"/>
              <a:sym typeface="Calibri"/>
            </a:endParaRPr>
          </a:p>
          <a:p>
            <a:pPr indent="-355600" lvl="1" marL="914400" rtl="0" algn="l">
              <a:spcBef>
                <a:spcPts val="0"/>
              </a:spcBef>
              <a:spcAft>
                <a:spcPts val="0"/>
              </a:spcAft>
              <a:buClr>
                <a:schemeClr val="dk2"/>
              </a:buClr>
              <a:buSzPts val="2000"/>
              <a:buFont typeface="Calibri"/>
              <a:buChar char="○"/>
            </a:pPr>
            <a:r>
              <a:rPr lang="en-US" sz="2000">
                <a:solidFill>
                  <a:schemeClr val="dk2"/>
                </a:solidFill>
                <a:latin typeface="Calibri"/>
                <a:ea typeface="Calibri"/>
                <a:cs typeface="Calibri"/>
                <a:sym typeface="Calibri"/>
              </a:rPr>
              <a:t>25µs</a:t>
            </a:r>
            <a:endParaRPr sz="2000">
              <a:solidFill>
                <a:schemeClr val="dk2"/>
              </a:solidFill>
              <a:latin typeface="Calibri"/>
              <a:ea typeface="Calibri"/>
              <a:cs typeface="Calibri"/>
              <a:sym typeface="Calibri"/>
            </a:endParaRPr>
          </a:p>
        </p:txBody>
      </p:sp>
      <p:sp>
        <p:nvSpPr>
          <p:cNvPr id="433" name="Google Shape;433;g26300838c20_2_0"/>
          <p:cNvSpPr/>
          <p:nvPr/>
        </p:nvSpPr>
        <p:spPr>
          <a:xfrm>
            <a:off x="5416150" y="3186688"/>
            <a:ext cx="5517900" cy="14604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55600" lvl="0" marL="457200" marR="0" rtl="0" algn="l">
              <a:lnSpc>
                <a:spcPct val="115000"/>
              </a:lnSpc>
              <a:spcBef>
                <a:spcPts val="0"/>
              </a:spcBef>
              <a:spcAft>
                <a:spcPts val="0"/>
              </a:spcAft>
              <a:buClr>
                <a:schemeClr val="dk2"/>
              </a:buClr>
              <a:buSzPts val="2000"/>
              <a:buFont typeface="Calibri"/>
              <a:buChar char="●"/>
            </a:pPr>
            <a:r>
              <a:rPr b="0" i="0" lang="en-US" sz="2000" u="none" cap="none" strike="noStrike">
                <a:solidFill>
                  <a:schemeClr val="dk2"/>
                </a:solidFill>
                <a:latin typeface="Calibri"/>
                <a:ea typeface="Calibri"/>
                <a:cs typeface="Calibri"/>
                <a:sym typeface="Calibri"/>
                <a:extLst>
                  <a:ext uri="http://customooxmlschemas.google.com/">
                    <go:slidesCustomData xmlns:go="http://customooxmlschemas.google.com/" textRoundtripDataId="0"/>
                  </a:ext>
                </a:extLst>
              </a:rPr>
              <a:t>Sampling Rate (&gt;10 kHz)</a:t>
            </a:r>
            <a:endParaRPr b="0" i="0" sz="2000" u="none" cap="none" strike="noStrike">
              <a:solidFill>
                <a:schemeClr val="dk2"/>
              </a:solidFill>
              <a:latin typeface="Calibri"/>
              <a:ea typeface="Calibri"/>
              <a:cs typeface="Calibri"/>
              <a:sym typeface="Calibri"/>
            </a:endParaRPr>
          </a:p>
          <a:p>
            <a:pPr indent="-355600" lvl="1" marL="914400" marR="0" rtl="0" algn="l">
              <a:lnSpc>
                <a:spcPct val="115000"/>
              </a:lnSpc>
              <a:spcBef>
                <a:spcPts val="0"/>
              </a:spcBef>
              <a:spcAft>
                <a:spcPts val="0"/>
              </a:spcAft>
              <a:buClr>
                <a:schemeClr val="dk2"/>
              </a:buClr>
              <a:buSzPts val="2000"/>
              <a:buFont typeface="Calibri"/>
              <a:buChar char="○"/>
            </a:pPr>
            <a:r>
              <a:rPr lang="en-US" sz="2000">
                <a:solidFill>
                  <a:schemeClr val="dk2"/>
                </a:solidFill>
                <a:latin typeface="Calibri"/>
                <a:ea typeface="Calibri"/>
                <a:cs typeface="Calibri"/>
                <a:sym typeface="Calibri"/>
              </a:rPr>
              <a:t>&gt; 2x of 2637Hz (E7 note) </a:t>
            </a:r>
            <a:endParaRPr sz="2000">
              <a:solidFill>
                <a:schemeClr val="dk2"/>
              </a:solidFill>
              <a:latin typeface="Calibri"/>
              <a:ea typeface="Calibri"/>
              <a:cs typeface="Calibri"/>
              <a:sym typeface="Calibri"/>
            </a:endParaRPr>
          </a:p>
          <a:p>
            <a:pPr indent="-355600" lvl="0" marL="457200" marR="0" rtl="0" algn="l">
              <a:lnSpc>
                <a:spcPct val="115000"/>
              </a:lnSpc>
              <a:spcBef>
                <a:spcPts val="0"/>
              </a:spcBef>
              <a:spcAft>
                <a:spcPts val="0"/>
              </a:spcAft>
              <a:buClr>
                <a:schemeClr val="dk2"/>
              </a:buClr>
              <a:buSzPts val="2000"/>
              <a:buFont typeface="Calibri"/>
              <a:buChar char="●"/>
            </a:pPr>
            <a:r>
              <a:rPr b="0" i="0" lang="en-US" sz="2000" u="none" cap="none" strike="noStrike">
                <a:solidFill>
                  <a:schemeClr val="dk2"/>
                </a:solidFill>
                <a:latin typeface="Calibri"/>
                <a:ea typeface="Calibri"/>
                <a:cs typeface="Calibri"/>
                <a:sym typeface="Calibri"/>
              </a:rPr>
              <a:t>Caravel Absolute</a:t>
            </a:r>
            <a:r>
              <a:rPr b="0" i="0" lang="en-US" sz="2000" u="none" cap="none" strike="noStrike">
                <a:solidFill>
                  <a:schemeClr val="dk2"/>
                </a:solidFill>
                <a:latin typeface="Calibri"/>
                <a:ea typeface="Calibri"/>
                <a:cs typeface="Calibri"/>
                <a:sym typeface="Calibri"/>
              </a:rPr>
              <a:t> Maximum Ratings</a:t>
            </a:r>
            <a:endParaRPr b="0" i="0" sz="2000" u="none" cap="none" strike="noStrike">
              <a:solidFill>
                <a:schemeClr val="dk2"/>
              </a:solidFill>
              <a:latin typeface="Calibri"/>
              <a:ea typeface="Calibri"/>
              <a:cs typeface="Calibri"/>
              <a:sym typeface="Calibri"/>
            </a:endParaRPr>
          </a:p>
        </p:txBody>
      </p:sp>
      <p:sp>
        <p:nvSpPr>
          <p:cNvPr id="434" name="Google Shape;434;g26300838c20_2_0"/>
          <p:cNvSpPr/>
          <p:nvPr/>
        </p:nvSpPr>
        <p:spPr>
          <a:xfrm>
            <a:off x="5416150" y="4949750"/>
            <a:ext cx="5517900" cy="14604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55600" lvl="0" marL="457200" marR="0" rtl="0" algn="l">
              <a:lnSpc>
                <a:spcPct val="115000"/>
              </a:lnSpc>
              <a:spcBef>
                <a:spcPts val="0"/>
              </a:spcBef>
              <a:spcAft>
                <a:spcPts val="0"/>
              </a:spcAft>
              <a:buClr>
                <a:schemeClr val="dk2"/>
              </a:buClr>
              <a:buSzPts val="2000"/>
              <a:buFont typeface="Calibri"/>
              <a:buChar char="●"/>
            </a:pPr>
            <a:r>
              <a:rPr b="0" i="0" lang="en-US" sz="2000" u="none" cap="none" strike="noStrike">
                <a:solidFill>
                  <a:schemeClr val="dk2"/>
                </a:solidFill>
                <a:latin typeface="Calibri"/>
                <a:ea typeface="Calibri"/>
                <a:cs typeface="Calibri"/>
                <a:sym typeface="Calibri"/>
              </a:rPr>
              <a:t>Sampling Rate (&gt;10 kHz)</a:t>
            </a:r>
            <a:endParaRPr b="0" i="0" sz="2000" u="none" cap="none" strike="noStrike">
              <a:solidFill>
                <a:schemeClr val="dk2"/>
              </a:solidFill>
              <a:latin typeface="Calibri"/>
              <a:ea typeface="Calibri"/>
              <a:cs typeface="Calibri"/>
              <a:sym typeface="Calibri"/>
            </a:endParaRPr>
          </a:p>
          <a:p>
            <a:pPr indent="-355600" lvl="1" marL="914400" rtl="0" algn="l">
              <a:lnSpc>
                <a:spcPct val="115000"/>
              </a:lnSpc>
              <a:spcBef>
                <a:spcPts val="0"/>
              </a:spcBef>
              <a:spcAft>
                <a:spcPts val="0"/>
              </a:spcAft>
              <a:buClr>
                <a:schemeClr val="dk2"/>
              </a:buClr>
              <a:buSzPts val="2000"/>
              <a:buFont typeface="Calibri"/>
              <a:buChar char="○"/>
            </a:pPr>
            <a:r>
              <a:rPr lang="en-US" sz="2000">
                <a:solidFill>
                  <a:schemeClr val="dk2"/>
                </a:solidFill>
                <a:latin typeface="Calibri"/>
                <a:ea typeface="Calibri"/>
                <a:cs typeface="Calibri"/>
                <a:sym typeface="Calibri"/>
              </a:rPr>
              <a:t>&gt; 2x of 2637Hz (E7 note)</a:t>
            </a:r>
            <a:endParaRPr sz="2000">
              <a:solidFill>
                <a:schemeClr val="dk2"/>
              </a:solidFill>
              <a:latin typeface="Calibri"/>
              <a:ea typeface="Calibri"/>
              <a:cs typeface="Calibri"/>
              <a:sym typeface="Calibri"/>
            </a:endParaRPr>
          </a:p>
          <a:p>
            <a:pPr indent="-355600" lvl="0" marL="457200" marR="0" rtl="0" algn="l">
              <a:lnSpc>
                <a:spcPct val="115000"/>
              </a:lnSpc>
              <a:spcBef>
                <a:spcPts val="0"/>
              </a:spcBef>
              <a:spcAft>
                <a:spcPts val="0"/>
              </a:spcAft>
              <a:buClr>
                <a:schemeClr val="dk2"/>
              </a:buClr>
              <a:buSzPts val="2000"/>
              <a:buFont typeface="Calibri"/>
              <a:buChar char="●"/>
            </a:pPr>
            <a:r>
              <a:rPr b="0" i="0" lang="en-US" sz="2000" u="none" cap="none" strike="noStrike">
                <a:solidFill>
                  <a:schemeClr val="dk2"/>
                </a:solidFill>
                <a:latin typeface="Calibri"/>
                <a:ea typeface="Calibri"/>
                <a:cs typeface="Calibri"/>
                <a:sym typeface="Calibri"/>
              </a:rPr>
              <a:t>Caravel Absolute Maximum Ratings</a:t>
            </a:r>
            <a:endParaRPr b="0" i="0" sz="2000" u="none" cap="none" strike="noStrike">
              <a:solidFill>
                <a:schemeClr val="dk2"/>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g26fd2720536_1_143"/>
          <p:cNvSpPr txBox="1"/>
          <p:nvPr>
            <p:ph type="title"/>
          </p:nvPr>
        </p:nvSpPr>
        <p:spPr>
          <a:xfrm>
            <a:off x="838200" y="23005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Selection Criteria</a:t>
            </a:r>
            <a:endParaRPr/>
          </a:p>
        </p:txBody>
      </p:sp>
      <p:sp>
        <p:nvSpPr>
          <p:cNvPr id="440" name="Google Shape;440;g26fd2720536_1_14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sp>
        <p:nvSpPr>
          <p:cNvPr id="441" name="Google Shape;441;g26fd2720536_1_143"/>
          <p:cNvSpPr/>
          <p:nvPr/>
        </p:nvSpPr>
        <p:spPr>
          <a:xfrm>
            <a:off x="1249049" y="1390425"/>
            <a:ext cx="2226300" cy="1561500"/>
          </a:xfrm>
          <a:prstGeom prst="roundRect">
            <a:avLst>
              <a:gd fmla="val 16667" name="adj"/>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lang="en-US" sz="2000">
                <a:latin typeface="Calibri"/>
                <a:ea typeface="Calibri"/>
                <a:cs typeface="Calibri"/>
                <a:sym typeface="Calibri"/>
              </a:rPr>
              <a:t>Pre-amp</a:t>
            </a:r>
            <a:endParaRPr b="0" i="0" sz="2000" u="none" cap="none" strike="noStrike">
              <a:solidFill>
                <a:srgbClr val="000000"/>
              </a:solidFill>
              <a:latin typeface="Calibri"/>
              <a:ea typeface="Calibri"/>
              <a:cs typeface="Calibri"/>
              <a:sym typeface="Calibri"/>
            </a:endParaRPr>
          </a:p>
        </p:txBody>
      </p:sp>
      <p:sp>
        <p:nvSpPr>
          <p:cNvPr id="442" name="Google Shape;442;g26fd2720536_1_143"/>
          <p:cNvSpPr/>
          <p:nvPr/>
        </p:nvSpPr>
        <p:spPr>
          <a:xfrm>
            <a:off x="1249049" y="3178750"/>
            <a:ext cx="2226300" cy="15615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lang="en-US" sz="2000">
                <a:latin typeface="Calibri"/>
                <a:ea typeface="Calibri"/>
                <a:cs typeface="Calibri"/>
                <a:sym typeface="Calibri"/>
              </a:rPr>
              <a:t>Potentiometer knobs</a:t>
            </a:r>
            <a:endParaRPr b="0" i="0" sz="2000" u="none" cap="none" strike="noStrike">
              <a:solidFill>
                <a:srgbClr val="000000"/>
              </a:solidFill>
              <a:latin typeface="Calibri"/>
              <a:ea typeface="Calibri"/>
              <a:cs typeface="Calibri"/>
              <a:sym typeface="Calibri"/>
            </a:endParaRPr>
          </a:p>
        </p:txBody>
      </p:sp>
      <p:sp>
        <p:nvSpPr>
          <p:cNvPr id="443" name="Google Shape;443;g26fd2720536_1_143"/>
          <p:cNvSpPr/>
          <p:nvPr/>
        </p:nvSpPr>
        <p:spPr>
          <a:xfrm>
            <a:off x="1249049" y="4967075"/>
            <a:ext cx="2226300" cy="1561500"/>
          </a:xfrm>
          <a:prstGeom prst="roundRect">
            <a:avLst>
              <a:gd fmla="val 16667" name="adj"/>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lang="en-US" sz="2000">
                <a:latin typeface="Calibri"/>
                <a:ea typeface="Calibri"/>
                <a:cs typeface="Calibri"/>
                <a:sym typeface="Calibri"/>
              </a:rPr>
              <a:t>Audio jacks</a:t>
            </a:r>
            <a:endParaRPr b="0" i="0" sz="2000" u="none" cap="none" strike="noStrike">
              <a:solidFill>
                <a:srgbClr val="000000"/>
              </a:solidFill>
              <a:latin typeface="Calibri"/>
              <a:ea typeface="Calibri"/>
              <a:cs typeface="Calibri"/>
              <a:sym typeface="Calibri"/>
            </a:endParaRPr>
          </a:p>
        </p:txBody>
      </p:sp>
      <p:sp>
        <p:nvSpPr>
          <p:cNvPr id="444" name="Google Shape;444;g26fd2720536_1_143"/>
          <p:cNvSpPr/>
          <p:nvPr/>
        </p:nvSpPr>
        <p:spPr>
          <a:xfrm>
            <a:off x="3909625" y="2027925"/>
            <a:ext cx="887400" cy="286500"/>
          </a:xfrm>
          <a:prstGeom prst="rightArrow">
            <a:avLst>
              <a:gd fmla="val 50000" name="adj1"/>
              <a:gd fmla="val 50000" name="adj2"/>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45" name="Google Shape;445;g26fd2720536_1_143"/>
          <p:cNvSpPr/>
          <p:nvPr/>
        </p:nvSpPr>
        <p:spPr>
          <a:xfrm>
            <a:off x="3909625" y="3816250"/>
            <a:ext cx="887400" cy="286500"/>
          </a:xfrm>
          <a:prstGeom prst="rightArrow">
            <a:avLst>
              <a:gd fmla="val 50000" name="adj1"/>
              <a:gd fmla="val 50000"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46" name="Google Shape;446;g26fd2720536_1_143"/>
          <p:cNvSpPr/>
          <p:nvPr/>
        </p:nvSpPr>
        <p:spPr>
          <a:xfrm>
            <a:off x="3867925" y="5604575"/>
            <a:ext cx="887400" cy="286500"/>
          </a:xfrm>
          <a:prstGeom prst="rightArrow">
            <a:avLst>
              <a:gd fmla="val 50000" name="adj1"/>
              <a:gd fmla="val 50000" name="adj2"/>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47" name="Google Shape;447;g26fd2720536_1_143"/>
          <p:cNvSpPr/>
          <p:nvPr/>
        </p:nvSpPr>
        <p:spPr>
          <a:xfrm>
            <a:off x="5416150" y="1440975"/>
            <a:ext cx="5517900" cy="1460400"/>
          </a:xfrm>
          <a:prstGeom prst="rect">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55600" lvl="0" marL="457200" rtl="0" algn="l">
              <a:lnSpc>
                <a:spcPct val="115000"/>
              </a:lnSpc>
              <a:spcBef>
                <a:spcPts val="0"/>
              </a:spcBef>
              <a:spcAft>
                <a:spcPts val="0"/>
              </a:spcAft>
              <a:buClr>
                <a:schemeClr val="dk2"/>
              </a:buClr>
              <a:buSzPts val="2000"/>
              <a:buFont typeface="Calibri"/>
              <a:buChar char="●"/>
            </a:pPr>
            <a:r>
              <a:rPr lang="en-US" sz="2000">
                <a:solidFill>
                  <a:schemeClr val="dk2"/>
                </a:solidFill>
                <a:latin typeface="Calibri"/>
                <a:ea typeface="Calibri"/>
                <a:cs typeface="Calibri"/>
                <a:sym typeface="Calibri"/>
              </a:rPr>
              <a:t>Low total harmonic distortion &amp; noise</a:t>
            </a:r>
            <a:endParaRPr sz="2000">
              <a:solidFill>
                <a:schemeClr val="dk2"/>
              </a:solidFill>
              <a:latin typeface="Calibri"/>
              <a:ea typeface="Calibri"/>
              <a:cs typeface="Calibri"/>
              <a:sym typeface="Calibri"/>
            </a:endParaRPr>
          </a:p>
          <a:p>
            <a:pPr indent="-355600" lvl="1" marL="914400" rtl="0" algn="l">
              <a:lnSpc>
                <a:spcPct val="115000"/>
              </a:lnSpc>
              <a:spcBef>
                <a:spcPts val="0"/>
              </a:spcBef>
              <a:spcAft>
                <a:spcPts val="0"/>
              </a:spcAft>
              <a:buClr>
                <a:schemeClr val="dk2"/>
              </a:buClr>
              <a:buSzPts val="2000"/>
              <a:buFont typeface="Calibri"/>
              <a:buChar char="○"/>
            </a:pPr>
            <a:r>
              <a:rPr lang="en-US" sz="2000">
                <a:solidFill>
                  <a:schemeClr val="dk2"/>
                </a:solidFill>
                <a:latin typeface="Calibri"/>
                <a:ea typeface="Calibri"/>
                <a:cs typeface="Calibri"/>
                <a:sym typeface="Calibri"/>
              </a:rPr>
              <a:t>THD + noise = 0.11%</a:t>
            </a:r>
            <a:endParaRPr sz="2000">
              <a:solidFill>
                <a:schemeClr val="dk2"/>
              </a:solidFill>
              <a:latin typeface="Calibri"/>
              <a:ea typeface="Calibri"/>
              <a:cs typeface="Calibri"/>
              <a:sym typeface="Calibri"/>
            </a:endParaRPr>
          </a:p>
        </p:txBody>
      </p:sp>
      <p:sp>
        <p:nvSpPr>
          <p:cNvPr id="448" name="Google Shape;448;g26fd2720536_1_143"/>
          <p:cNvSpPr/>
          <p:nvPr/>
        </p:nvSpPr>
        <p:spPr>
          <a:xfrm>
            <a:off x="5416150" y="3204013"/>
            <a:ext cx="5517900" cy="14604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55600" lvl="0" marL="457200" marR="0" rtl="0" algn="l">
              <a:lnSpc>
                <a:spcPct val="115000"/>
              </a:lnSpc>
              <a:spcBef>
                <a:spcPts val="0"/>
              </a:spcBef>
              <a:spcAft>
                <a:spcPts val="0"/>
              </a:spcAft>
              <a:buClr>
                <a:schemeClr val="dk2"/>
              </a:buClr>
              <a:buSzPts val="2000"/>
              <a:buFont typeface="Calibri"/>
              <a:buChar char="●"/>
            </a:pPr>
            <a:r>
              <a:rPr lang="en-US" sz="2000">
                <a:solidFill>
                  <a:schemeClr val="dk2"/>
                </a:solidFill>
                <a:latin typeface="Calibri"/>
                <a:ea typeface="Calibri"/>
                <a:cs typeface="Calibri"/>
                <a:sym typeface="Calibri"/>
              </a:rPr>
              <a:t>Large range of resistance for fine tuning</a:t>
            </a:r>
            <a:endParaRPr b="0" i="0" sz="2000" u="none" cap="none" strike="noStrike">
              <a:solidFill>
                <a:schemeClr val="dk2"/>
              </a:solidFill>
              <a:latin typeface="Calibri"/>
              <a:ea typeface="Calibri"/>
              <a:cs typeface="Calibri"/>
              <a:sym typeface="Calibri"/>
            </a:endParaRPr>
          </a:p>
          <a:p>
            <a:pPr indent="-355600" lvl="1" marL="914400" marR="0" rtl="0" algn="l">
              <a:lnSpc>
                <a:spcPct val="115000"/>
              </a:lnSpc>
              <a:spcBef>
                <a:spcPts val="0"/>
              </a:spcBef>
              <a:spcAft>
                <a:spcPts val="0"/>
              </a:spcAft>
              <a:buClr>
                <a:schemeClr val="dk2"/>
              </a:buClr>
              <a:buSzPts val="2000"/>
              <a:buFont typeface="Calibri"/>
              <a:buChar char="○"/>
            </a:pPr>
            <a:r>
              <a:rPr lang="en-US" sz="2000">
                <a:solidFill>
                  <a:schemeClr val="dk2"/>
                </a:solidFill>
                <a:latin typeface="Calibri"/>
                <a:ea typeface="Calibri"/>
                <a:cs typeface="Calibri"/>
                <a:sym typeface="Calibri"/>
              </a:rPr>
              <a:t>1kΩ - 1MΩ</a:t>
            </a:r>
            <a:endParaRPr b="0" i="0" sz="2000" u="none" cap="none" strike="noStrike">
              <a:solidFill>
                <a:schemeClr val="dk2"/>
              </a:solidFill>
              <a:latin typeface="Calibri"/>
              <a:ea typeface="Calibri"/>
              <a:cs typeface="Calibri"/>
              <a:sym typeface="Calibri"/>
            </a:endParaRPr>
          </a:p>
        </p:txBody>
      </p:sp>
      <p:sp>
        <p:nvSpPr>
          <p:cNvPr id="449" name="Google Shape;449;g26fd2720536_1_143"/>
          <p:cNvSpPr/>
          <p:nvPr/>
        </p:nvSpPr>
        <p:spPr>
          <a:xfrm>
            <a:off x="5416150" y="4967075"/>
            <a:ext cx="5517900" cy="14604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55600" lvl="0" marL="457200" marR="0" rtl="0" algn="l">
              <a:lnSpc>
                <a:spcPct val="115000"/>
              </a:lnSpc>
              <a:spcBef>
                <a:spcPts val="0"/>
              </a:spcBef>
              <a:spcAft>
                <a:spcPts val="0"/>
              </a:spcAft>
              <a:buClr>
                <a:schemeClr val="dk2"/>
              </a:buClr>
              <a:buSzPts val="2000"/>
              <a:buFont typeface="Calibri"/>
              <a:buChar char="●"/>
            </a:pPr>
            <a:r>
              <a:rPr lang="en-US" sz="2000">
                <a:solidFill>
                  <a:schemeClr val="dk2"/>
                </a:solidFill>
                <a:latin typeface="Calibri"/>
                <a:ea typeface="Calibri"/>
                <a:cs typeface="Calibri"/>
                <a:sym typeface="Calibri"/>
              </a:rPr>
              <a:t>¼ inch industry standard audio jack</a:t>
            </a:r>
            <a:endParaRPr b="0" i="0" sz="2000" u="none" cap="none" strike="noStrike">
              <a:solidFill>
                <a:schemeClr val="dk2"/>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26fd2720536_1_16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PCB Design</a:t>
            </a:r>
            <a:endParaRPr/>
          </a:p>
        </p:txBody>
      </p:sp>
      <p:sp>
        <p:nvSpPr>
          <p:cNvPr id="455" name="Google Shape;455;g26fd2720536_1_162"/>
          <p:cNvSpPr txBox="1"/>
          <p:nvPr>
            <p:ph idx="12" type="sldNum"/>
          </p:nvPr>
        </p:nvSpPr>
        <p:spPr>
          <a:xfrm>
            <a:off x="8610600" y="6356350"/>
            <a:ext cx="2743200" cy="3651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pic>
        <p:nvPicPr>
          <p:cNvPr id="456" name="Google Shape;456;g26fd2720536_1_162"/>
          <p:cNvPicPr preferRelativeResize="0"/>
          <p:nvPr/>
        </p:nvPicPr>
        <p:blipFill rotWithShape="1">
          <a:blip r:embed="rId3">
            <a:alphaModFix/>
          </a:blip>
          <a:srcRect b="0" l="0" r="0" t="0"/>
          <a:stretch/>
        </p:blipFill>
        <p:spPr>
          <a:xfrm>
            <a:off x="10324275" y="365125"/>
            <a:ext cx="1196850" cy="1196850"/>
          </a:xfrm>
          <a:prstGeom prst="rect">
            <a:avLst/>
          </a:prstGeom>
          <a:noFill/>
          <a:ln>
            <a:noFill/>
          </a:ln>
        </p:spPr>
      </p:pic>
      <p:sp>
        <p:nvSpPr>
          <p:cNvPr id="457" name="Google Shape;457;g26fd2720536_1_162"/>
          <p:cNvSpPr txBox="1"/>
          <p:nvPr/>
        </p:nvSpPr>
        <p:spPr>
          <a:xfrm>
            <a:off x="838200" y="2227675"/>
            <a:ext cx="1278900" cy="7119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700">
                <a:solidFill>
                  <a:schemeClr val="dk2"/>
                </a:solidFill>
                <a:latin typeface="Calibri"/>
                <a:ea typeface="Calibri"/>
                <a:cs typeface="Calibri"/>
                <a:sym typeface="Calibri"/>
              </a:rPr>
              <a:t>Input Jack</a:t>
            </a:r>
            <a:endParaRPr sz="1700">
              <a:solidFill>
                <a:schemeClr val="dk2"/>
              </a:solidFill>
              <a:latin typeface="Calibri"/>
              <a:ea typeface="Calibri"/>
              <a:cs typeface="Calibri"/>
              <a:sym typeface="Calibri"/>
            </a:endParaRPr>
          </a:p>
        </p:txBody>
      </p:sp>
      <p:cxnSp>
        <p:nvCxnSpPr>
          <p:cNvPr id="458" name="Google Shape;458;g26fd2720536_1_162"/>
          <p:cNvCxnSpPr/>
          <p:nvPr/>
        </p:nvCxnSpPr>
        <p:spPr>
          <a:xfrm>
            <a:off x="2117167" y="2583702"/>
            <a:ext cx="454200" cy="0"/>
          </a:xfrm>
          <a:prstGeom prst="straightConnector1">
            <a:avLst/>
          </a:prstGeom>
          <a:noFill/>
          <a:ln cap="flat" cmpd="sng" w="9525">
            <a:solidFill>
              <a:schemeClr val="dk2"/>
            </a:solidFill>
            <a:prstDash val="solid"/>
            <a:round/>
            <a:headEnd len="sm" w="sm" type="none"/>
            <a:tailEnd len="med" w="med" type="triangle"/>
          </a:ln>
        </p:spPr>
      </p:cxnSp>
      <p:sp>
        <p:nvSpPr>
          <p:cNvPr id="459" name="Google Shape;459;g26fd2720536_1_162"/>
          <p:cNvSpPr txBox="1"/>
          <p:nvPr/>
        </p:nvSpPr>
        <p:spPr>
          <a:xfrm>
            <a:off x="2571359" y="2227675"/>
            <a:ext cx="1278900" cy="7119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700">
                <a:solidFill>
                  <a:schemeClr val="dk2"/>
                </a:solidFill>
                <a:latin typeface="Calibri"/>
                <a:ea typeface="Calibri"/>
                <a:cs typeface="Calibri"/>
                <a:sym typeface="Calibri"/>
              </a:rPr>
              <a:t>Pre-amp</a:t>
            </a:r>
            <a:endParaRPr sz="1700">
              <a:solidFill>
                <a:schemeClr val="dk2"/>
              </a:solidFill>
              <a:latin typeface="Calibri"/>
              <a:ea typeface="Calibri"/>
              <a:cs typeface="Calibri"/>
              <a:sym typeface="Calibri"/>
            </a:endParaRPr>
          </a:p>
        </p:txBody>
      </p:sp>
      <p:cxnSp>
        <p:nvCxnSpPr>
          <p:cNvPr id="460" name="Google Shape;460;g26fd2720536_1_162"/>
          <p:cNvCxnSpPr/>
          <p:nvPr/>
        </p:nvCxnSpPr>
        <p:spPr>
          <a:xfrm>
            <a:off x="3850326" y="2583702"/>
            <a:ext cx="454200" cy="0"/>
          </a:xfrm>
          <a:prstGeom prst="straightConnector1">
            <a:avLst/>
          </a:prstGeom>
          <a:noFill/>
          <a:ln cap="flat" cmpd="sng" w="9525">
            <a:solidFill>
              <a:schemeClr val="dk2"/>
            </a:solidFill>
            <a:prstDash val="solid"/>
            <a:round/>
            <a:headEnd len="sm" w="sm" type="none"/>
            <a:tailEnd len="med" w="med" type="triangle"/>
          </a:ln>
        </p:spPr>
      </p:cxnSp>
      <p:sp>
        <p:nvSpPr>
          <p:cNvPr id="461" name="Google Shape;461;g26fd2720536_1_162"/>
          <p:cNvSpPr txBox="1"/>
          <p:nvPr/>
        </p:nvSpPr>
        <p:spPr>
          <a:xfrm>
            <a:off x="4304518" y="2227675"/>
            <a:ext cx="1278900" cy="7119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700">
                <a:solidFill>
                  <a:schemeClr val="dk2"/>
                </a:solidFill>
                <a:latin typeface="Calibri"/>
                <a:ea typeface="Calibri"/>
                <a:cs typeface="Calibri"/>
                <a:sym typeface="Calibri"/>
              </a:rPr>
              <a:t>16-bit ADC</a:t>
            </a:r>
            <a:endParaRPr sz="1700">
              <a:solidFill>
                <a:schemeClr val="dk2"/>
              </a:solidFill>
              <a:latin typeface="Calibri"/>
              <a:ea typeface="Calibri"/>
              <a:cs typeface="Calibri"/>
              <a:sym typeface="Calibri"/>
            </a:endParaRPr>
          </a:p>
        </p:txBody>
      </p:sp>
      <p:cxnSp>
        <p:nvCxnSpPr>
          <p:cNvPr id="462" name="Google Shape;462;g26fd2720536_1_162"/>
          <p:cNvCxnSpPr>
            <a:stCxn id="461" idx="3"/>
            <a:endCxn id="463" idx="1"/>
          </p:cNvCxnSpPr>
          <p:nvPr/>
        </p:nvCxnSpPr>
        <p:spPr>
          <a:xfrm>
            <a:off x="5583418" y="2583625"/>
            <a:ext cx="454200" cy="1500"/>
          </a:xfrm>
          <a:prstGeom prst="straightConnector1">
            <a:avLst/>
          </a:prstGeom>
          <a:noFill/>
          <a:ln cap="flat" cmpd="sng" w="9525">
            <a:solidFill>
              <a:schemeClr val="dk2"/>
            </a:solidFill>
            <a:prstDash val="solid"/>
            <a:round/>
            <a:headEnd len="sm" w="sm" type="none"/>
            <a:tailEnd len="med" w="med" type="triangle"/>
          </a:ln>
        </p:spPr>
      </p:cxnSp>
      <p:sp>
        <p:nvSpPr>
          <p:cNvPr id="463" name="Google Shape;463;g26fd2720536_1_162"/>
          <p:cNvSpPr txBox="1"/>
          <p:nvPr/>
        </p:nvSpPr>
        <p:spPr>
          <a:xfrm>
            <a:off x="6037677" y="2229232"/>
            <a:ext cx="1278900" cy="7119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700">
                <a:solidFill>
                  <a:schemeClr val="dk2"/>
                </a:solidFill>
                <a:latin typeface="Calibri"/>
                <a:ea typeface="Calibri"/>
                <a:cs typeface="Calibri"/>
                <a:sym typeface="Calibri"/>
              </a:rPr>
              <a:t>ASIC</a:t>
            </a:r>
            <a:endParaRPr sz="1700">
              <a:solidFill>
                <a:schemeClr val="dk2"/>
              </a:solidFill>
              <a:latin typeface="Calibri"/>
              <a:ea typeface="Calibri"/>
              <a:cs typeface="Calibri"/>
              <a:sym typeface="Calibri"/>
            </a:endParaRPr>
          </a:p>
        </p:txBody>
      </p:sp>
      <p:sp>
        <p:nvSpPr>
          <p:cNvPr id="464" name="Google Shape;464;g26fd2720536_1_162"/>
          <p:cNvSpPr txBox="1"/>
          <p:nvPr/>
        </p:nvSpPr>
        <p:spPr>
          <a:xfrm>
            <a:off x="7789939" y="2229248"/>
            <a:ext cx="1278900" cy="7119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700">
                <a:solidFill>
                  <a:schemeClr val="dk2"/>
                </a:solidFill>
                <a:latin typeface="Calibri"/>
                <a:ea typeface="Calibri"/>
                <a:cs typeface="Calibri"/>
                <a:sym typeface="Calibri"/>
              </a:rPr>
              <a:t>DAC</a:t>
            </a:r>
            <a:endParaRPr sz="1700">
              <a:solidFill>
                <a:schemeClr val="dk2"/>
              </a:solidFill>
              <a:latin typeface="Calibri"/>
              <a:ea typeface="Calibri"/>
              <a:cs typeface="Calibri"/>
              <a:sym typeface="Calibri"/>
            </a:endParaRPr>
          </a:p>
        </p:txBody>
      </p:sp>
      <p:cxnSp>
        <p:nvCxnSpPr>
          <p:cNvPr id="465" name="Google Shape;465;g26fd2720536_1_162"/>
          <p:cNvCxnSpPr/>
          <p:nvPr/>
        </p:nvCxnSpPr>
        <p:spPr>
          <a:xfrm>
            <a:off x="9068906" y="2585276"/>
            <a:ext cx="454200" cy="0"/>
          </a:xfrm>
          <a:prstGeom prst="straightConnector1">
            <a:avLst/>
          </a:prstGeom>
          <a:noFill/>
          <a:ln cap="flat" cmpd="sng" w="9525">
            <a:solidFill>
              <a:schemeClr val="dk2"/>
            </a:solidFill>
            <a:prstDash val="solid"/>
            <a:round/>
            <a:headEnd len="sm" w="sm" type="none"/>
            <a:tailEnd len="med" w="med" type="triangle"/>
          </a:ln>
        </p:spPr>
      </p:cxnSp>
      <p:sp>
        <p:nvSpPr>
          <p:cNvPr id="466" name="Google Shape;466;g26fd2720536_1_162"/>
          <p:cNvSpPr txBox="1"/>
          <p:nvPr/>
        </p:nvSpPr>
        <p:spPr>
          <a:xfrm>
            <a:off x="9523098" y="2229248"/>
            <a:ext cx="1278900" cy="7119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700">
                <a:solidFill>
                  <a:schemeClr val="dk2"/>
                </a:solidFill>
                <a:latin typeface="Calibri"/>
                <a:ea typeface="Calibri"/>
                <a:cs typeface="Calibri"/>
                <a:sym typeface="Calibri"/>
              </a:rPr>
              <a:t>Output jack</a:t>
            </a:r>
            <a:endParaRPr sz="1700">
              <a:solidFill>
                <a:schemeClr val="dk2"/>
              </a:solidFill>
              <a:latin typeface="Calibri"/>
              <a:ea typeface="Calibri"/>
              <a:cs typeface="Calibri"/>
              <a:sym typeface="Calibri"/>
            </a:endParaRPr>
          </a:p>
        </p:txBody>
      </p:sp>
      <p:sp>
        <p:nvSpPr>
          <p:cNvPr id="467" name="Google Shape;467;g26fd2720536_1_162"/>
          <p:cNvSpPr txBox="1"/>
          <p:nvPr/>
        </p:nvSpPr>
        <p:spPr>
          <a:xfrm>
            <a:off x="1376881" y="3308688"/>
            <a:ext cx="1898700" cy="7119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700">
                <a:solidFill>
                  <a:schemeClr val="dk2"/>
                </a:solidFill>
                <a:latin typeface="Calibri"/>
                <a:ea typeface="Calibri"/>
                <a:cs typeface="Calibri"/>
                <a:sym typeface="Calibri"/>
              </a:rPr>
              <a:t>4 Analog Inputs (knobs)</a:t>
            </a:r>
            <a:endParaRPr sz="1700">
              <a:solidFill>
                <a:schemeClr val="dk2"/>
              </a:solidFill>
              <a:latin typeface="Calibri"/>
              <a:ea typeface="Calibri"/>
              <a:cs typeface="Calibri"/>
              <a:sym typeface="Calibri"/>
            </a:endParaRPr>
          </a:p>
        </p:txBody>
      </p:sp>
      <p:cxnSp>
        <p:nvCxnSpPr>
          <p:cNvPr id="468" name="Google Shape;468;g26fd2720536_1_162"/>
          <p:cNvCxnSpPr/>
          <p:nvPr/>
        </p:nvCxnSpPr>
        <p:spPr>
          <a:xfrm>
            <a:off x="3275820" y="3664716"/>
            <a:ext cx="454200" cy="0"/>
          </a:xfrm>
          <a:prstGeom prst="straightConnector1">
            <a:avLst/>
          </a:prstGeom>
          <a:noFill/>
          <a:ln cap="flat" cmpd="sng" w="9525">
            <a:solidFill>
              <a:schemeClr val="dk2"/>
            </a:solidFill>
            <a:prstDash val="solid"/>
            <a:round/>
            <a:headEnd len="sm" w="sm" type="none"/>
            <a:tailEnd len="med" w="med" type="triangle"/>
          </a:ln>
        </p:spPr>
      </p:cxnSp>
      <p:sp>
        <p:nvSpPr>
          <p:cNvPr id="469" name="Google Shape;469;g26fd2720536_1_162"/>
          <p:cNvSpPr txBox="1"/>
          <p:nvPr/>
        </p:nvSpPr>
        <p:spPr>
          <a:xfrm>
            <a:off x="3720014" y="3308688"/>
            <a:ext cx="1278900" cy="7119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700">
                <a:solidFill>
                  <a:schemeClr val="dk2"/>
                </a:solidFill>
                <a:latin typeface="Calibri"/>
                <a:ea typeface="Calibri"/>
                <a:cs typeface="Calibri"/>
                <a:sym typeface="Calibri"/>
              </a:rPr>
              <a:t>8-bit ADC</a:t>
            </a:r>
            <a:endParaRPr sz="1700">
              <a:solidFill>
                <a:schemeClr val="dk2"/>
              </a:solidFill>
              <a:latin typeface="Calibri"/>
              <a:ea typeface="Calibri"/>
              <a:cs typeface="Calibri"/>
              <a:sym typeface="Calibri"/>
            </a:endParaRPr>
          </a:p>
        </p:txBody>
      </p:sp>
      <p:cxnSp>
        <p:nvCxnSpPr>
          <p:cNvPr id="470" name="Google Shape;470;g26fd2720536_1_162"/>
          <p:cNvCxnSpPr>
            <a:stCxn id="469" idx="3"/>
            <a:endCxn id="463" idx="1"/>
          </p:cNvCxnSpPr>
          <p:nvPr/>
        </p:nvCxnSpPr>
        <p:spPr>
          <a:xfrm flipH="1" rot="10800000">
            <a:off x="4998914" y="2585238"/>
            <a:ext cx="1038900" cy="1079400"/>
          </a:xfrm>
          <a:prstGeom prst="straightConnector1">
            <a:avLst/>
          </a:prstGeom>
          <a:noFill/>
          <a:ln cap="flat" cmpd="sng" w="9525">
            <a:solidFill>
              <a:schemeClr val="dk2"/>
            </a:solidFill>
            <a:prstDash val="solid"/>
            <a:round/>
            <a:headEnd len="sm" w="sm" type="none"/>
            <a:tailEnd len="med" w="med" type="triangle"/>
          </a:ln>
        </p:spPr>
      </p:cxnSp>
      <p:cxnSp>
        <p:nvCxnSpPr>
          <p:cNvPr id="471" name="Google Shape;471;g26fd2720536_1_162"/>
          <p:cNvCxnSpPr/>
          <p:nvPr/>
        </p:nvCxnSpPr>
        <p:spPr>
          <a:xfrm>
            <a:off x="7306647" y="2583702"/>
            <a:ext cx="454200" cy="0"/>
          </a:xfrm>
          <a:prstGeom prst="straightConnector1">
            <a:avLst/>
          </a:prstGeom>
          <a:noFill/>
          <a:ln cap="flat" cmpd="sng" w="9525">
            <a:solidFill>
              <a:schemeClr val="dk2"/>
            </a:solidFill>
            <a:prstDash val="solid"/>
            <a:round/>
            <a:headEnd len="sm" w="sm" type="none"/>
            <a:tailEnd len="med" w="med" type="triangle"/>
          </a:ln>
        </p:spPr>
      </p:cxnSp>
      <p:sp>
        <p:nvSpPr>
          <p:cNvPr id="472" name="Google Shape;472;g26fd2720536_1_162"/>
          <p:cNvSpPr txBox="1"/>
          <p:nvPr/>
        </p:nvSpPr>
        <p:spPr>
          <a:xfrm>
            <a:off x="6037677" y="4238872"/>
            <a:ext cx="1278900" cy="7119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700">
                <a:solidFill>
                  <a:schemeClr val="dk2"/>
                </a:solidFill>
                <a:latin typeface="Calibri"/>
                <a:ea typeface="Calibri"/>
                <a:cs typeface="Calibri"/>
                <a:sym typeface="Calibri"/>
              </a:rPr>
              <a:t>SRAM</a:t>
            </a:r>
            <a:endParaRPr sz="1700">
              <a:solidFill>
                <a:schemeClr val="dk2"/>
              </a:solidFill>
              <a:latin typeface="Calibri"/>
              <a:ea typeface="Calibri"/>
              <a:cs typeface="Calibri"/>
              <a:sym typeface="Calibri"/>
            </a:endParaRPr>
          </a:p>
        </p:txBody>
      </p:sp>
      <p:cxnSp>
        <p:nvCxnSpPr>
          <p:cNvPr id="473" name="Google Shape;473;g26fd2720536_1_162"/>
          <p:cNvCxnSpPr>
            <a:stCxn id="463" idx="2"/>
            <a:endCxn id="472" idx="0"/>
          </p:cNvCxnSpPr>
          <p:nvPr/>
        </p:nvCxnSpPr>
        <p:spPr>
          <a:xfrm>
            <a:off x="6677127" y="2941132"/>
            <a:ext cx="0" cy="1297800"/>
          </a:xfrm>
          <a:prstGeom prst="straightConnector1">
            <a:avLst/>
          </a:prstGeom>
          <a:noFill/>
          <a:ln cap="flat" cmpd="sng" w="9525">
            <a:solidFill>
              <a:schemeClr val="dk2"/>
            </a:solidFill>
            <a:prstDash val="solid"/>
            <a:round/>
            <a:headEnd len="sm" w="sm" type="none"/>
            <a:tailEnd len="med" w="med" type="triangle"/>
          </a:ln>
        </p:spPr>
      </p:cxnSp>
      <p:cxnSp>
        <p:nvCxnSpPr>
          <p:cNvPr id="474" name="Google Shape;474;g26fd2720536_1_162"/>
          <p:cNvCxnSpPr/>
          <p:nvPr/>
        </p:nvCxnSpPr>
        <p:spPr>
          <a:xfrm rot="10800000">
            <a:off x="6677168" y="2941419"/>
            <a:ext cx="0" cy="1297500"/>
          </a:xfrm>
          <a:prstGeom prst="straightConnector1">
            <a:avLst/>
          </a:prstGeom>
          <a:noFill/>
          <a:ln cap="flat" cmpd="sng" w="9525">
            <a:solidFill>
              <a:schemeClr val="dk2"/>
            </a:solidFill>
            <a:prstDash val="solid"/>
            <a:round/>
            <a:headEnd len="sm" w="sm" type="none"/>
            <a:tailEnd len="med" w="med" type="triangle"/>
          </a:ln>
        </p:spPr>
      </p:cxnSp>
      <p:cxnSp>
        <p:nvCxnSpPr>
          <p:cNvPr id="475" name="Google Shape;475;g26fd2720536_1_162"/>
          <p:cNvCxnSpPr>
            <a:stCxn id="461" idx="2"/>
            <a:endCxn id="472" idx="0"/>
          </p:cNvCxnSpPr>
          <p:nvPr/>
        </p:nvCxnSpPr>
        <p:spPr>
          <a:xfrm>
            <a:off x="4943968" y="2939575"/>
            <a:ext cx="1733100" cy="1299300"/>
          </a:xfrm>
          <a:prstGeom prst="straightConnector1">
            <a:avLst/>
          </a:prstGeom>
          <a:noFill/>
          <a:ln cap="flat" cmpd="sng" w="9525">
            <a:solidFill>
              <a:schemeClr val="dk2"/>
            </a:solidFill>
            <a:prstDash val="solid"/>
            <a:round/>
            <a:headEnd len="sm" w="sm" type="none"/>
            <a:tailEnd len="med" w="med" type="triangle"/>
          </a:ln>
        </p:spPr>
      </p:cxnSp>
      <p:cxnSp>
        <p:nvCxnSpPr>
          <p:cNvPr id="476" name="Google Shape;476;g26fd2720536_1_162"/>
          <p:cNvCxnSpPr>
            <a:stCxn id="472" idx="3"/>
            <a:endCxn id="464" idx="2"/>
          </p:cNvCxnSpPr>
          <p:nvPr/>
        </p:nvCxnSpPr>
        <p:spPr>
          <a:xfrm flipH="1" rot="10800000">
            <a:off x="7316577" y="2941222"/>
            <a:ext cx="1112700" cy="1653600"/>
          </a:xfrm>
          <a:prstGeom prst="straightConnector1">
            <a:avLst/>
          </a:prstGeom>
          <a:noFill/>
          <a:ln cap="flat" cmpd="sng" w="9525">
            <a:solidFill>
              <a:schemeClr val="dk2"/>
            </a:solidFill>
            <a:prstDash val="solid"/>
            <a:round/>
            <a:headEnd len="sm" w="sm" type="none"/>
            <a:tailEnd len="med" w="med" type="triangle"/>
          </a:ln>
        </p:spPr>
      </p:cxnSp>
      <p:cxnSp>
        <p:nvCxnSpPr>
          <p:cNvPr id="477" name="Google Shape;477;g26fd2720536_1_162"/>
          <p:cNvCxnSpPr>
            <a:stCxn id="469" idx="3"/>
            <a:endCxn id="472" idx="1"/>
          </p:cNvCxnSpPr>
          <p:nvPr/>
        </p:nvCxnSpPr>
        <p:spPr>
          <a:xfrm>
            <a:off x="4998914" y="3664638"/>
            <a:ext cx="1038900" cy="9303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g26fcdb62b55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PCB Design</a:t>
            </a:r>
            <a:endParaRPr/>
          </a:p>
        </p:txBody>
      </p:sp>
      <p:sp>
        <p:nvSpPr>
          <p:cNvPr id="483" name="Google Shape;483;g26fcdb62b55_0_0"/>
          <p:cNvSpPr txBox="1"/>
          <p:nvPr>
            <p:ph idx="12" type="sldNum"/>
          </p:nvPr>
        </p:nvSpPr>
        <p:spPr>
          <a:xfrm>
            <a:off x="8610600" y="6356350"/>
            <a:ext cx="2743200" cy="3651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pic>
        <p:nvPicPr>
          <p:cNvPr id="484" name="Google Shape;484;g26fcdb62b55_0_0"/>
          <p:cNvPicPr preferRelativeResize="0"/>
          <p:nvPr/>
        </p:nvPicPr>
        <p:blipFill>
          <a:blip r:embed="rId3">
            <a:alphaModFix/>
          </a:blip>
          <a:stretch>
            <a:fillRect/>
          </a:stretch>
        </p:blipFill>
        <p:spPr>
          <a:xfrm>
            <a:off x="3849551" y="1825625"/>
            <a:ext cx="4492898" cy="4351200"/>
          </a:xfrm>
          <a:prstGeom prst="rect">
            <a:avLst/>
          </a:prstGeom>
          <a:noFill/>
          <a:ln>
            <a:noFill/>
          </a:ln>
        </p:spPr>
      </p:pic>
      <p:cxnSp>
        <p:nvCxnSpPr>
          <p:cNvPr id="485" name="Google Shape;485;g26fcdb62b55_0_0"/>
          <p:cNvCxnSpPr/>
          <p:nvPr/>
        </p:nvCxnSpPr>
        <p:spPr>
          <a:xfrm rot="10800000">
            <a:off x="2679600" y="2514600"/>
            <a:ext cx="1892400" cy="0"/>
          </a:xfrm>
          <a:prstGeom prst="straightConnector1">
            <a:avLst/>
          </a:prstGeom>
          <a:noFill/>
          <a:ln cap="flat" cmpd="sng" w="9525">
            <a:solidFill>
              <a:srgbClr val="FF9900"/>
            </a:solidFill>
            <a:prstDash val="solid"/>
            <a:round/>
            <a:headEnd len="med" w="med" type="none"/>
            <a:tailEnd len="med" w="med" type="triangle"/>
          </a:ln>
        </p:spPr>
      </p:cxnSp>
      <p:cxnSp>
        <p:nvCxnSpPr>
          <p:cNvPr id="486" name="Google Shape;486;g26fcdb62b55_0_0"/>
          <p:cNvCxnSpPr/>
          <p:nvPr/>
        </p:nvCxnSpPr>
        <p:spPr>
          <a:xfrm rot="10800000">
            <a:off x="2705100" y="3365500"/>
            <a:ext cx="1866900" cy="0"/>
          </a:xfrm>
          <a:prstGeom prst="straightConnector1">
            <a:avLst/>
          </a:prstGeom>
          <a:noFill/>
          <a:ln cap="flat" cmpd="sng" w="9525">
            <a:solidFill>
              <a:srgbClr val="FF9900"/>
            </a:solidFill>
            <a:prstDash val="solid"/>
            <a:round/>
            <a:headEnd len="med" w="med" type="none"/>
            <a:tailEnd len="med" w="med" type="triangle"/>
          </a:ln>
        </p:spPr>
      </p:cxnSp>
      <p:cxnSp>
        <p:nvCxnSpPr>
          <p:cNvPr id="487" name="Google Shape;487;g26fcdb62b55_0_0"/>
          <p:cNvCxnSpPr/>
          <p:nvPr/>
        </p:nvCxnSpPr>
        <p:spPr>
          <a:xfrm rot="10800000">
            <a:off x="2832100" y="5854700"/>
            <a:ext cx="1828800" cy="0"/>
          </a:xfrm>
          <a:prstGeom prst="straightConnector1">
            <a:avLst/>
          </a:prstGeom>
          <a:noFill/>
          <a:ln cap="flat" cmpd="sng" w="9525">
            <a:solidFill>
              <a:srgbClr val="FF9900"/>
            </a:solidFill>
            <a:prstDash val="solid"/>
            <a:round/>
            <a:headEnd len="med" w="med" type="none"/>
            <a:tailEnd len="med" w="med" type="triangle"/>
          </a:ln>
        </p:spPr>
      </p:cxnSp>
      <p:cxnSp>
        <p:nvCxnSpPr>
          <p:cNvPr id="488" name="Google Shape;488;g26fcdb62b55_0_0"/>
          <p:cNvCxnSpPr/>
          <p:nvPr/>
        </p:nvCxnSpPr>
        <p:spPr>
          <a:xfrm rot="10800000">
            <a:off x="1625600" y="5308600"/>
            <a:ext cx="3581400" cy="0"/>
          </a:xfrm>
          <a:prstGeom prst="straightConnector1">
            <a:avLst/>
          </a:prstGeom>
          <a:noFill/>
          <a:ln cap="flat" cmpd="sng" w="9525">
            <a:solidFill>
              <a:srgbClr val="FF9900"/>
            </a:solidFill>
            <a:prstDash val="solid"/>
            <a:round/>
            <a:headEnd len="med" w="med" type="none"/>
            <a:tailEnd len="med" w="med" type="triangle"/>
          </a:ln>
        </p:spPr>
      </p:cxnSp>
      <p:cxnSp>
        <p:nvCxnSpPr>
          <p:cNvPr id="489" name="Google Shape;489;g26fcdb62b55_0_0"/>
          <p:cNvCxnSpPr/>
          <p:nvPr/>
        </p:nvCxnSpPr>
        <p:spPr>
          <a:xfrm>
            <a:off x="7861300" y="5092700"/>
            <a:ext cx="1650900" cy="0"/>
          </a:xfrm>
          <a:prstGeom prst="straightConnector1">
            <a:avLst/>
          </a:prstGeom>
          <a:noFill/>
          <a:ln cap="flat" cmpd="sng" w="9525">
            <a:solidFill>
              <a:srgbClr val="FF9900"/>
            </a:solidFill>
            <a:prstDash val="solid"/>
            <a:round/>
            <a:headEnd len="med" w="med" type="none"/>
            <a:tailEnd len="med" w="med" type="triangle"/>
          </a:ln>
        </p:spPr>
      </p:cxnSp>
      <p:cxnSp>
        <p:nvCxnSpPr>
          <p:cNvPr id="490" name="Google Shape;490;g26fcdb62b55_0_0"/>
          <p:cNvCxnSpPr/>
          <p:nvPr/>
        </p:nvCxnSpPr>
        <p:spPr>
          <a:xfrm rot="10800000">
            <a:off x="5384800" y="1485800"/>
            <a:ext cx="0" cy="1587600"/>
          </a:xfrm>
          <a:prstGeom prst="straightConnector1">
            <a:avLst/>
          </a:prstGeom>
          <a:noFill/>
          <a:ln cap="flat" cmpd="sng" w="9525">
            <a:solidFill>
              <a:srgbClr val="FF9900"/>
            </a:solidFill>
            <a:prstDash val="solid"/>
            <a:round/>
            <a:headEnd len="med" w="med" type="none"/>
            <a:tailEnd len="med" w="med" type="triangle"/>
          </a:ln>
        </p:spPr>
      </p:cxnSp>
      <p:cxnSp>
        <p:nvCxnSpPr>
          <p:cNvPr id="491" name="Google Shape;491;g26fcdb62b55_0_0"/>
          <p:cNvCxnSpPr/>
          <p:nvPr/>
        </p:nvCxnSpPr>
        <p:spPr>
          <a:xfrm>
            <a:off x="7620000" y="2857500"/>
            <a:ext cx="1879500" cy="0"/>
          </a:xfrm>
          <a:prstGeom prst="straightConnector1">
            <a:avLst/>
          </a:prstGeom>
          <a:noFill/>
          <a:ln cap="flat" cmpd="sng" w="9525">
            <a:solidFill>
              <a:srgbClr val="FF9900"/>
            </a:solidFill>
            <a:prstDash val="solid"/>
            <a:round/>
            <a:headEnd len="med" w="med" type="none"/>
            <a:tailEnd len="med" w="med" type="triangle"/>
          </a:ln>
        </p:spPr>
      </p:cxnSp>
      <p:sp>
        <p:nvSpPr>
          <p:cNvPr id="492" name="Google Shape;492;g26fcdb62b55_0_0"/>
          <p:cNvSpPr txBox="1"/>
          <p:nvPr/>
        </p:nvSpPr>
        <p:spPr>
          <a:xfrm>
            <a:off x="1955800" y="2254350"/>
            <a:ext cx="647700" cy="52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solidFill>
                  <a:schemeClr val="dk2"/>
                </a:solidFill>
                <a:latin typeface="Calibri"/>
                <a:ea typeface="Calibri"/>
                <a:cs typeface="Calibri"/>
                <a:sym typeface="Calibri"/>
              </a:rPr>
              <a:t>DAC</a:t>
            </a:r>
            <a:endParaRPr sz="1700">
              <a:solidFill>
                <a:schemeClr val="dk2"/>
              </a:solidFill>
              <a:latin typeface="Calibri"/>
              <a:ea typeface="Calibri"/>
              <a:cs typeface="Calibri"/>
              <a:sym typeface="Calibri"/>
            </a:endParaRPr>
          </a:p>
        </p:txBody>
      </p:sp>
      <p:sp>
        <p:nvSpPr>
          <p:cNvPr id="493" name="Google Shape;493;g26fcdb62b55_0_0"/>
          <p:cNvSpPr txBox="1"/>
          <p:nvPr/>
        </p:nvSpPr>
        <p:spPr>
          <a:xfrm>
            <a:off x="1955800" y="3175000"/>
            <a:ext cx="647700" cy="4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solidFill>
                  <a:schemeClr val="dk2"/>
                </a:solidFill>
                <a:latin typeface="Calibri"/>
                <a:ea typeface="Calibri"/>
                <a:cs typeface="Calibri"/>
                <a:sym typeface="Calibri"/>
              </a:rPr>
              <a:t>ADC</a:t>
            </a:r>
            <a:endParaRPr sz="1700">
              <a:solidFill>
                <a:schemeClr val="dk2"/>
              </a:solidFill>
              <a:latin typeface="Calibri"/>
              <a:ea typeface="Calibri"/>
              <a:cs typeface="Calibri"/>
              <a:sym typeface="Calibri"/>
            </a:endParaRPr>
          </a:p>
        </p:txBody>
      </p:sp>
      <p:sp>
        <p:nvSpPr>
          <p:cNvPr id="494" name="Google Shape;494;g26fcdb62b55_0_0"/>
          <p:cNvSpPr txBox="1"/>
          <p:nvPr/>
        </p:nvSpPr>
        <p:spPr>
          <a:xfrm>
            <a:off x="731900" y="5099050"/>
            <a:ext cx="788100" cy="4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solidFill>
                  <a:schemeClr val="dk2"/>
                </a:solidFill>
                <a:latin typeface="Calibri"/>
                <a:ea typeface="Calibri"/>
                <a:cs typeface="Calibri"/>
                <a:sym typeface="Calibri"/>
              </a:rPr>
              <a:t>knobs</a:t>
            </a:r>
            <a:endParaRPr sz="1700">
              <a:solidFill>
                <a:schemeClr val="dk2"/>
              </a:solidFill>
              <a:latin typeface="Calibri"/>
              <a:ea typeface="Calibri"/>
              <a:cs typeface="Calibri"/>
              <a:sym typeface="Calibri"/>
            </a:endParaRPr>
          </a:p>
        </p:txBody>
      </p:sp>
      <p:sp>
        <p:nvSpPr>
          <p:cNvPr id="495" name="Google Shape;495;g26fcdb62b55_0_0"/>
          <p:cNvSpPr txBox="1"/>
          <p:nvPr/>
        </p:nvSpPr>
        <p:spPr>
          <a:xfrm>
            <a:off x="838200" y="5624450"/>
            <a:ext cx="1973100" cy="4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solidFill>
                  <a:schemeClr val="dk2"/>
                </a:solidFill>
                <a:latin typeface="Calibri"/>
                <a:ea typeface="Calibri"/>
                <a:cs typeface="Calibri"/>
                <a:sym typeface="Calibri"/>
              </a:rPr>
              <a:t>ADC for knob tuning</a:t>
            </a:r>
            <a:endParaRPr sz="1700">
              <a:solidFill>
                <a:schemeClr val="dk2"/>
              </a:solidFill>
              <a:latin typeface="Calibri"/>
              <a:ea typeface="Calibri"/>
              <a:cs typeface="Calibri"/>
              <a:sym typeface="Calibri"/>
            </a:endParaRPr>
          </a:p>
        </p:txBody>
      </p:sp>
      <p:sp>
        <p:nvSpPr>
          <p:cNvPr id="496" name="Google Shape;496;g26fcdb62b55_0_0"/>
          <p:cNvSpPr txBox="1"/>
          <p:nvPr/>
        </p:nvSpPr>
        <p:spPr>
          <a:xfrm>
            <a:off x="4762500" y="1120700"/>
            <a:ext cx="15240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solidFill>
                  <a:schemeClr val="dk2"/>
                </a:solidFill>
                <a:latin typeface="Calibri"/>
                <a:ea typeface="Calibri"/>
                <a:cs typeface="Calibri"/>
                <a:sym typeface="Calibri"/>
              </a:rPr>
              <a:t>pre-amplifier</a:t>
            </a:r>
            <a:endParaRPr sz="1700">
              <a:solidFill>
                <a:schemeClr val="dk2"/>
              </a:solidFill>
              <a:latin typeface="Calibri"/>
              <a:ea typeface="Calibri"/>
              <a:cs typeface="Calibri"/>
              <a:sym typeface="Calibri"/>
            </a:endParaRPr>
          </a:p>
        </p:txBody>
      </p:sp>
      <p:sp>
        <p:nvSpPr>
          <p:cNvPr id="497" name="Google Shape;497;g26fcdb62b55_0_0"/>
          <p:cNvSpPr txBox="1"/>
          <p:nvPr/>
        </p:nvSpPr>
        <p:spPr>
          <a:xfrm>
            <a:off x="9662375" y="2674950"/>
            <a:ext cx="2089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solidFill>
                  <a:schemeClr val="dk2"/>
                </a:solidFill>
                <a:latin typeface="Calibri"/>
                <a:ea typeface="Calibri"/>
                <a:cs typeface="Calibri"/>
                <a:sym typeface="Calibri"/>
              </a:rPr>
              <a:t>audio jacks for I/O</a:t>
            </a:r>
            <a:endParaRPr sz="1700">
              <a:solidFill>
                <a:schemeClr val="dk2"/>
              </a:solidFill>
              <a:latin typeface="Calibri"/>
              <a:ea typeface="Calibri"/>
              <a:cs typeface="Calibri"/>
              <a:sym typeface="Calibri"/>
            </a:endParaRPr>
          </a:p>
        </p:txBody>
      </p:sp>
      <p:sp>
        <p:nvSpPr>
          <p:cNvPr id="498" name="Google Shape;498;g26fcdb62b55_0_0"/>
          <p:cNvSpPr txBox="1"/>
          <p:nvPr/>
        </p:nvSpPr>
        <p:spPr>
          <a:xfrm>
            <a:off x="9568875" y="4871025"/>
            <a:ext cx="788100" cy="4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solidFill>
                  <a:schemeClr val="dk2"/>
                </a:solidFill>
                <a:latin typeface="Calibri"/>
                <a:ea typeface="Calibri"/>
                <a:cs typeface="Calibri"/>
                <a:sym typeface="Calibri"/>
              </a:rPr>
              <a:t>SRAM</a:t>
            </a:r>
            <a:endParaRPr sz="1700">
              <a:solidFill>
                <a:schemeClr val="dk2"/>
              </a:solidFill>
              <a:latin typeface="Calibri"/>
              <a:ea typeface="Calibri"/>
              <a:cs typeface="Calibri"/>
              <a:sym typeface="Calibri"/>
            </a:endParaRPr>
          </a:p>
        </p:txBody>
      </p:sp>
      <p:pic>
        <p:nvPicPr>
          <p:cNvPr id="499" name="Google Shape;499;g26fcdb62b55_0_0"/>
          <p:cNvPicPr preferRelativeResize="0"/>
          <p:nvPr/>
        </p:nvPicPr>
        <p:blipFill rotWithShape="1">
          <a:blip r:embed="rId4">
            <a:alphaModFix/>
          </a:blip>
          <a:srcRect b="0" l="0" r="0" t="0"/>
          <a:stretch/>
        </p:blipFill>
        <p:spPr>
          <a:xfrm>
            <a:off x="10324275" y="365125"/>
            <a:ext cx="1196850" cy="1196850"/>
          </a:xfrm>
          <a:prstGeom prst="rect">
            <a:avLst/>
          </a:prstGeom>
          <a:noFill/>
          <a:ln>
            <a:noFill/>
          </a:ln>
        </p:spPr>
      </p:pic>
      <p:cxnSp>
        <p:nvCxnSpPr>
          <p:cNvPr id="500" name="Google Shape;500;g26fcdb62b55_0_0"/>
          <p:cNvCxnSpPr/>
          <p:nvPr/>
        </p:nvCxnSpPr>
        <p:spPr>
          <a:xfrm rot="10800000">
            <a:off x="1827925" y="2859125"/>
            <a:ext cx="2089800" cy="0"/>
          </a:xfrm>
          <a:prstGeom prst="straightConnector1">
            <a:avLst/>
          </a:prstGeom>
          <a:noFill/>
          <a:ln cap="flat" cmpd="sng" w="9525">
            <a:solidFill>
              <a:srgbClr val="FF9900"/>
            </a:solidFill>
            <a:prstDash val="solid"/>
            <a:round/>
            <a:headEnd len="med" w="med" type="none"/>
            <a:tailEnd len="med" w="med" type="triangle"/>
          </a:ln>
        </p:spPr>
      </p:cxnSp>
      <p:sp>
        <p:nvSpPr>
          <p:cNvPr id="501" name="Google Shape;501;g26fcdb62b55_0_0"/>
          <p:cNvSpPr txBox="1"/>
          <p:nvPr/>
        </p:nvSpPr>
        <p:spPr>
          <a:xfrm>
            <a:off x="303925" y="2514600"/>
            <a:ext cx="1524000" cy="52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solidFill>
                  <a:schemeClr val="dk2"/>
                </a:solidFill>
                <a:latin typeface="Calibri"/>
                <a:ea typeface="Calibri"/>
                <a:cs typeface="Calibri"/>
                <a:sym typeface="Calibri"/>
              </a:rPr>
              <a:t>Analog supply voltage</a:t>
            </a:r>
            <a:endParaRPr sz="1700">
              <a:solidFill>
                <a:schemeClr val="dk2"/>
              </a:solidFill>
              <a:latin typeface="Calibri"/>
              <a:ea typeface="Calibri"/>
              <a:cs typeface="Calibri"/>
              <a:sym typeface="Calibri"/>
            </a:endParaRPr>
          </a:p>
        </p:txBody>
      </p:sp>
      <p:cxnSp>
        <p:nvCxnSpPr>
          <p:cNvPr id="502" name="Google Shape;502;g26fcdb62b55_0_0"/>
          <p:cNvCxnSpPr/>
          <p:nvPr/>
        </p:nvCxnSpPr>
        <p:spPr>
          <a:xfrm>
            <a:off x="8310875" y="2489775"/>
            <a:ext cx="456900" cy="0"/>
          </a:xfrm>
          <a:prstGeom prst="straightConnector1">
            <a:avLst/>
          </a:prstGeom>
          <a:noFill/>
          <a:ln cap="flat" cmpd="sng" w="9525">
            <a:solidFill>
              <a:srgbClr val="FF9900"/>
            </a:solidFill>
            <a:prstDash val="solid"/>
            <a:round/>
            <a:headEnd len="med" w="med" type="none"/>
            <a:tailEnd len="med" w="med" type="triangle"/>
          </a:ln>
        </p:spPr>
      </p:cxnSp>
      <p:sp>
        <p:nvSpPr>
          <p:cNvPr id="503" name="Google Shape;503;g26fcdb62b55_0_0"/>
          <p:cNvSpPr txBox="1"/>
          <p:nvPr/>
        </p:nvSpPr>
        <p:spPr>
          <a:xfrm>
            <a:off x="8767775" y="2190650"/>
            <a:ext cx="2089800" cy="4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solidFill>
                  <a:schemeClr val="dk2"/>
                </a:solidFill>
                <a:latin typeface="Calibri"/>
                <a:ea typeface="Calibri"/>
                <a:cs typeface="Calibri"/>
                <a:sym typeface="Calibri"/>
              </a:rPr>
              <a:t>Digital supply voltage</a:t>
            </a:r>
            <a:endParaRPr sz="1700">
              <a:solidFill>
                <a:schemeClr val="dk2"/>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g26fd2720536_5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PCB Design</a:t>
            </a:r>
            <a:endParaRPr/>
          </a:p>
        </p:txBody>
      </p:sp>
      <p:sp>
        <p:nvSpPr>
          <p:cNvPr id="509" name="Google Shape;509;g26fd2720536_5_0"/>
          <p:cNvSpPr txBox="1"/>
          <p:nvPr>
            <p:ph idx="12" type="sldNum"/>
          </p:nvPr>
        </p:nvSpPr>
        <p:spPr>
          <a:xfrm>
            <a:off x="8610600" y="6356350"/>
            <a:ext cx="2743200" cy="3651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pic>
        <p:nvPicPr>
          <p:cNvPr id="510" name="Google Shape;510;g26fd2720536_5_0"/>
          <p:cNvPicPr preferRelativeResize="0"/>
          <p:nvPr/>
        </p:nvPicPr>
        <p:blipFill rotWithShape="1">
          <a:blip r:embed="rId3">
            <a:alphaModFix/>
          </a:blip>
          <a:srcRect b="0" l="0" r="0" t="0"/>
          <a:stretch/>
        </p:blipFill>
        <p:spPr>
          <a:xfrm>
            <a:off x="10324275" y="365125"/>
            <a:ext cx="1196850" cy="1196850"/>
          </a:xfrm>
          <a:prstGeom prst="rect">
            <a:avLst/>
          </a:prstGeom>
          <a:noFill/>
          <a:ln>
            <a:noFill/>
          </a:ln>
        </p:spPr>
      </p:pic>
      <p:pic>
        <p:nvPicPr>
          <p:cNvPr id="511" name="Google Shape;511;g26fd2720536_5_0"/>
          <p:cNvPicPr preferRelativeResize="0"/>
          <p:nvPr/>
        </p:nvPicPr>
        <p:blipFill rotWithShape="1">
          <a:blip r:embed="rId4">
            <a:alphaModFix/>
          </a:blip>
          <a:srcRect b="10030" l="3307" r="8259" t="19927"/>
          <a:stretch/>
        </p:blipFill>
        <p:spPr>
          <a:xfrm>
            <a:off x="4218761" y="1969675"/>
            <a:ext cx="3754476" cy="39652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g26fd2720536_5_2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PCB Design </a:t>
            </a:r>
            <a:endParaRPr/>
          </a:p>
        </p:txBody>
      </p:sp>
      <p:sp>
        <p:nvSpPr>
          <p:cNvPr id="517" name="Google Shape;517;g26fd2720536_5_21"/>
          <p:cNvSpPr txBox="1"/>
          <p:nvPr>
            <p:ph idx="12" type="sldNum"/>
          </p:nvPr>
        </p:nvSpPr>
        <p:spPr>
          <a:xfrm>
            <a:off x="8610600" y="6356350"/>
            <a:ext cx="2743200" cy="3651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pic>
        <p:nvPicPr>
          <p:cNvPr id="518" name="Google Shape;518;g26fd2720536_5_21"/>
          <p:cNvPicPr preferRelativeResize="0"/>
          <p:nvPr/>
        </p:nvPicPr>
        <p:blipFill rotWithShape="1">
          <a:blip r:embed="rId3">
            <a:alphaModFix/>
          </a:blip>
          <a:srcRect b="0" l="0" r="0" t="0"/>
          <a:stretch/>
        </p:blipFill>
        <p:spPr>
          <a:xfrm>
            <a:off x="10324275" y="365125"/>
            <a:ext cx="1196850" cy="1196850"/>
          </a:xfrm>
          <a:prstGeom prst="rect">
            <a:avLst/>
          </a:prstGeom>
          <a:noFill/>
          <a:ln>
            <a:noFill/>
          </a:ln>
        </p:spPr>
      </p:pic>
      <p:sp>
        <p:nvSpPr>
          <p:cNvPr id="519" name="Google Shape;519;g26fd2720536_5_21"/>
          <p:cNvSpPr txBox="1"/>
          <p:nvPr/>
        </p:nvSpPr>
        <p:spPr>
          <a:xfrm>
            <a:off x="925675" y="1498025"/>
            <a:ext cx="7968300" cy="18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dk2"/>
                </a:solidFill>
                <a:latin typeface="Calibri"/>
                <a:ea typeface="Calibri"/>
                <a:cs typeface="Calibri"/>
                <a:sym typeface="Calibri"/>
              </a:rPr>
              <a:t>Connection between our daughter board &amp; Caravel Breakout Board:</a:t>
            </a:r>
            <a:endParaRPr sz="2000">
              <a:solidFill>
                <a:schemeClr val="dk2"/>
              </a:solidFill>
              <a:latin typeface="Calibri"/>
              <a:ea typeface="Calibri"/>
              <a:cs typeface="Calibri"/>
              <a:sym typeface="Calibri"/>
            </a:endParaRPr>
          </a:p>
          <a:p>
            <a:pPr indent="-355600" lvl="0" marL="457200" rtl="0" algn="l">
              <a:spcBef>
                <a:spcPts val="0"/>
              </a:spcBef>
              <a:spcAft>
                <a:spcPts val="0"/>
              </a:spcAft>
              <a:buClr>
                <a:schemeClr val="dk2"/>
              </a:buClr>
              <a:buSzPts val="2000"/>
              <a:buFont typeface="Calibri"/>
              <a:buChar char="●"/>
            </a:pPr>
            <a:r>
              <a:rPr lang="en-US" sz="2000">
                <a:solidFill>
                  <a:schemeClr val="dk2"/>
                </a:solidFill>
                <a:latin typeface="Calibri"/>
                <a:ea typeface="Calibri"/>
                <a:cs typeface="Calibri"/>
                <a:sym typeface="Calibri"/>
              </a:rPr>
              <a:t>Daughter board is stacked on top of the Caravel Breakout Board</a:t>
            </a:r>
            <a:endParaRPr sz="2000">
              <a:solidFill>
                <a:schemeClr val="dk2"/>
              </a:solidFill>
              <a:latin typeface="Calibri"/>
              <a:ea typeface="Calibri"/>
              <a:cs typeface="Calibri"/>
              <a:sym typeface="Calibri"/>
            </a:endParaRPr>
          </a:p>
          <a:p>
            <a:pPr indent="0" lvl="0" marL="0" rtl="0" algn="l">
              <a:spcBef>
                <a:spcPts val="0"/>
              </a:spcBef>
              <a:spcAft>
                <a:spcPts val="0"/>
              </a:spcAft>
              <a:buNone/>
            </a:pPr>
            <a:r>
              <a:t/>
            </a:r>
            <a:endParaRPr sz="2000">
              <a:solidFill>
                <a:schemeClr val="dk2"/>
              </a:solidFill>
              <a:latin typeface="Calibri"/>
              <a:ea typeface="Calibri"/>
              <a:cs typeface="Calibri"/>
              <a:sym typeface="Calibri"/>
            </a:endParaRPr>
          </a:p>
          <a:p>
            <a:pPr indent="-355600" lvl="0" marL="457200" rtl="0" algn="l">
              <a:spcBef>
                <a:spcPts val="0"/>
              </a:spcBef>
              <a:spcAft>
                <a:spcPts val="0"/>
              </a:spcAft>
              <a:buClr>
                <a:schemeClr val="dk2"/>
              </a:buClr>
              <a:buSzPts val="2000"/>
              <a:buFont typeface="Calibri"/>
              <a:buChar char="●"/>
            </a:pPr>
            <a:r>
              <a:rPr lang="en-US" sz="2000">
                <a:solidFill>
                  <a:schemeClr val="dk2"/>
                </a:solidFill>
                <a:latin typeface="Calibri"/>
                <a:ea typeface="Calibri"/>
                <a:cs typeface="Calibri"/>
                <a:sym typeface="Calibri"/>
              </a:rPr>
              <a:t>Connected through I/O pins </a:t>
            </a:r>
            <a:endParaRPr sz="2000">
              <a:solidFill>
                <a:schemeClr val="dk2"/>
              </a:solidFill>
              <a:latin typeface="Calibri"/>
              <a:ea typeface="Calibri"/>
              <a:cs typeface="Calibri"/>
              <a:sym typeface="Calibri"/>
            </a:endParaRPr>
          </a:p>
        </p:txBody>
      </p:sp>
      <p:sp>
        <p:nvSpPr>
          <p:cNvPr id="520" name="Google Shape;520;g26fd2720536_5_21"/>
          <p:cNvSpPr/>
          <p:nvPr/>
        </p:nvSpPr>
        <p:spPr>
          <a:xfrm>
            <a:off x="3642000" y="3922850"/>
            <a:ext cx="4468200" cy="477900"/>
          </a:xfrm>
          <a:prstGeom prst="rect">
            <a:avLst/>
          </a:prstGeom>
          <a:solidFill>
            <a:srgbClr val="B4A7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Our daughter board (Off-chip components)</a:t>
            </a:r>
            <a:endParaRPr>
              <a:latin typeface="Calibri"/>
              <a:ea typeface="Calibri"/>
              <a:cs typeface="Calibri"/>
              <a:sym typeface="Calibri"/>
            </a:endParaRPr>
          </a:p>
        </p:txBody>
      </p:sp>
      <p:sp>
        <p:nvSpPr>
          <p:cNvPr id="521" name="Google Shape;521;g26fd2720536_5_21"/>
          <p:cNvSpPr/>
          <p:nvPr/>
        </p:nvSpPr>
        <p:spPr>
          <a:xfrm>
            <a:off x="3642000" y="4934150"/>
            <a:ext cx="4468200" cy="4779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Caravel Breakout Board (Main board with ASIC)</a:t>
            </a:r>
            <a:endParaRPr>
              <a:latin typeface="Calibri"/>
              <a:ea typeface="Calibri"/>
              <a:cs typeface="Calibri"/>
              <a:sym typeface="Calibri"/>
            </a:endParaRPr>
          </a:p>
        </p:txBody>
      </p:sp>
      <p:cxnSp>
        <p:nvCxnSpPr>
          <p:cNvPr id="522" name="Google Shape;522;g26fd2720536_5_21"/>
          <p:cNvCxnSpPr/>
          <p:nvPr/>
        </p:nvCxnSpPr>
        <p:spPr>
          <a:xfrm>
            <a:off x="3932975" y="4407650"/>
            <a:ext cx="0" cy="519600"/>
          </a:xfrm>
          <a:prstGeom prst="straightConnector1">
            <a:avLst/>
          </a:prstGeom>
          <a:noFill/>
          <a:ln cap="flat" cmpd="sng" w="9525">
            <a:solidFill>
              <a:schemeClr val="dk2"/>
            </a:solidFill>
            <a:prstDash val="solid"/>
            <a:round/>
            <a:headEnd len="med" w="med" type="none"/>
            <a:tailEnd len="med" w="med" type="none"/>
          </a:ln>
        </p:spPr>
      </p:cxnSp>
      <p:cxnSp>
        <p:nvCxnSpPr>
          <p:cNvPr id="523" name="Google Shape;523;g26fd2720536_5_21"/>
          <p:cNvCxnSpPr/>
          <p:nvPr/>
        </p:nvCxnSpPr>
        <p:spPr>
          <a:xfrm>
            <a:off x="4095750" y="4407650"/>
            <a:ext cx="0" cy="519600"/>
          </a:xfrm>
          <a:prstGeom prst="straightConnector1">
            <a:avLst/>
          </a:prstGeom>
          <a:noFill/>
          <a:ln cap="flat" cmpd="sng" w="9525">
            <a:solidFill>
              <a:schemeClr val="dk2"/>
            </a:solidFill>
            <a:prstDash val="solid"/>
            <a:round/>
            <a:headEnd len="med" w="med" type="none"/>
            <a:tailEnd len="med" w="med" type="none"/>
          </a:ln>
        </p:spPr>
      </p:cxnSp>
      <p:cxnSp>
        <p:nvCxnSpPr>
          <p:cNvPr id="524" name="Google Shape;524;g26fd2720536_5_21"/>
          <p:cNvCxnSpPr/>
          <p:nvPr/>
        </p:nvCxnSpPr>
        <p:spPr>
          <a:xfrm>
            <a:off x="4258525" y="4407650"/>
            <a:ext cx="0" cy="519600"/>
          </a:xfrm>
          <a:prstGeom prst="straightConnector1">
            <a:avLst/>
          </a:prstGeom>
          <a:noFill/>
          <a:ln cap="flat" cmpd="sng" w="9525">
            <a:solidFill>
              <a:schemeClr val="dk2"/>
            </a:solidFill>
            <a:prstDash val="solid"/>
            <a:round/>
            <a:headEnd len="med" w="med" type="none"/>
            <a:tailEnd len="med" w="med" type="none"/>
          </a:ln>
        </p:spPr>
      </p:cxnSp>
      <p:cxnSp>
        <p:nvCxnSpPr>
          <p:cNvPr id="525" name="Google Shape;525;g26fd2720536_5_21"/>
          <p:cNvCxnSpPr/>
          <p:nvPr/>
        </p:nvCxnSpPr>
        <p:spPr>
          <a:xfrm>
            <a:off x="4421300" y="4407650"/>
            <a:ext cx="0" cy="519600"/>
          </a:xfrm>
          <a:prstGeom prst="straightConnector1">
            <a:avLst/>
          </a:prstGeom>
          <a:noFill/>
          <a:ln cap="flat" cmpd="sng" w="9525">
            <a:solidFill>
              <a:schemeClr val="dk2"/>
            </a:solidFill>
            <a:prstDash val="solid"/>
            <a:round/>
            <a:headEnd len="med" w="med" type="none"/>
            <a:tailEnd len="med" w="med" type="none"/>
          </a:ln>
        </p:spPr>
      </p:cxnSp>
      <p:cxnSp>
        <p:nvCxnSpPr>
          <p:cNvPr id="526" name="Google Shape;526;g26fd2720536_5_21"/>
          <p:cNvCxnSpPr/>
          <p:nvPr/>
        </p:nvCxnSpPr>
        <p:spPr>
          <a:xfrm>
            <a:off x="4584075" y="4407650"/>
            <a:ext cx="0" cy="519600"/>
          </a:xfrm>
          <a:prstGeom prst="straightConnector1">
            <a:avLst/>
          </a:prstGeom>
          <a:noFill/>
          <a:ln cap="flat" cmpd="sng" w="9525">
            <a:solidFill>
              <a:schemeClr val="dk2"/>
            </a:solidFill>
            <a:prstDash val="solid"/>
            <a:round/>
            <a:headEnd len="med" w="med" type="none"/>
            <a:tailEnd len="med" w="med" type="none"/>
          </a:ln>
        </p:spPr>
      </p:cxnSp>
      <p:cxnSp>
        <p:nvCxnSpPr>
          <p:cNvPr id="527" name="Google Shape;527;g26fd2720536_5_21"/>
          <p:cNvCxnSpPr/>
          <p:nvPr/>
        </p:nvCxnSpPr>
        <p:spPr>
          <a:xfrm>
            <a:off x="4746850" y="4407650"/>
            <a:ext cx="0" cy="519600"/>
          </a:xfrm>
          <a:prstGeom prst="straightConnector1">
            <a:avLst/>
          </a:prstGeom>
          <a:noFill/>
          <a:ln cap="flat" cmpd="sng" w="9525">
            <a:solidFill>
              <a:schemeClr val="dk2"/>
            </a:solidFill>
            <a:prstDash val="solid"/>
            <a:round/>
            <a:headEnd len="med" w="med" type="none"/>
            <a:tailEnd len="med" w="med" type="none"/>
          </a:ln>
        </p:spPr>
      </p:cxnSp>
      <p:cxnSp>
        <p:nvCxnSpPr>
          <p:cNvPr id="528" name="Google Shape;528;g26fd2720536_5_21"/>
          <p:cNvCxnSpPr/>
          <p:nvPr/>
        </p:nvCxnSpPr>
        <p:spPr>
          <a:xfrm>
            <a:off x="4909625" y="4407650"/>
            <a:ext cx="0" cy="519600"/>
          </a:xfrm>
          <a:prstGeom prst="straightConnector1">
            <a:avLst/>
          </a:prstGeom>
          <a:noFill/>
          <a:ln cap="flat" cmpd="sng" w="9525">
            <a:solidFill>
              <a:schemeClr val="dk2"/>
            </a:solidFill>
            <a:prstDash val="solid"/>
            <a:round/>
            <a:headEnd len="med" w="med" type="none"/>
            <a:tailEnd len="med" w="med" type="none"/>
          </a:ln>
        </p:spPr>
      </p:cxnSp>
      <p:cxnSp>
        <p:nvCxnSpPr>
          <p:cNvPr id="529" name="Google Shape;529;g26fd2720536_5_21"/>
          <p:cNvCxnSpPr/>
          <p:nvPr/>
        </p:nvCxnSpPr>
        <p:spPr>
          <a:xfrm>
            <a:off x="5072400" y="4407650"/>
            <a:ext cx="0" cy="519600"/>
          </a:xfrm>
          <a:prstGeom prst="straightConnector1">
            <a:avLst/>
          </a:prstGeom>
          <a:noFill/>
          <a:ln cap="flat" cmpd="sng" w="9525">
            <a:solidFill>
              <a:schemeClr val="dk2"/>
            </a:solidFill>
            <a:prstDash val="solid"/>
            <a:round/>
            <a:headEnd len="med" w="med" type="none"/>
            <a:tailEnd len="med" w="med" type="none"/>
          </a:ln>
        </p:spPr>
      </p:cxnSp>
      <p:cxnSp>
        <p:nvCxnSpPr>
          <p:cNvPr id="530" name="Google Shape;530;g26fd2720536_5_21"/>
          <p:cNvCxnSpPr/>
          <p:nvPr/>
        </p:nvCxnSpPr>
        <p:spPr>
          <a:xfrm>
            <a:off x="5235175" y="4407650"/>
            <a:ext cx="0" cy="519600"/>
          </a:xfrm>
          <a:prstGeom prst="straightConnector1">
            <a:avLst/>
          </a:prstGeom>
          <a:noFill/>
          <a:ln cap="flat" cmpd="sng" w="9525">
            <a:solidFill>
              <a:schemeClr val="dk2"/>
            </a:solidFill>
            <a:prstDash val="solid"/>
            <a:round/>
            <a:headEnd len="med" w="med" type="none"/>
            <a:tailEnd len="med" w="med" type="none"/>
          </a:ln>
        </p:spPr>
      </p:cxnSp>
      <p:cxnSp>
        <p:nvCxnSpPr>
          <p:cNvPr id="531" name="Google Shape;531;g26fd2720536_5_21"/>
          <p:cNvCxnSpPr/>
          <p:nvPr/>
        </p:nvCxnSpPr>
        <p:spPr>
          <a:xfrm>
            <a:off x="5397950" y="4407650"/>
            <a:ext cx="0" cy="519600"/>
          </a:xfrm>
          <a:prstGeom prst="straightConnector1">
            <a:avLst/>
          </a:prstGeom>
          <a:noFill/>
          <a:ln cap="flat" cmpd="sng" w="9525">
            <a:solidFill>
              <a:schemeClr val="dk2"/>
            </a:solidFill>
            <a:prstDash val="solid"/>
            <a:round/>
            <a:headEnd len="med" w="med" type="none"/>
            <a:tailEnd len="med" w="med" type="none"/>
          </a:ln>
        </p:spPr>
      </p:cxnSp>
      <p:cxnSp>
        <p:nvCxnSpPr>
          <p:cNvPr id="532" name="Google Shape;532;g26fd2720536_5_21"/>
          <p:cNvCxnSpPr/>
          <p:nvPr/>
        </p:nvCxnSpPr>
        <p:spPr>
          <a:xfrm>
            <a:off x="5560725" y="4407650"/>
            <a:ext cx="0" cy="519600"/>
          </a:xfrm>
          <a:prstGeom prst="straightConnector1">
            <a:avLst/>
          </a:prstGeom>
          <a:noFill/>
          <a:ln cap="flat" cmpd="sng" w="9525">
            <a:solidFill>
              <a:schemeClr val="dk2"/>
            </a:solidFill>
            <a:prstDash val="solid"/>
            <a:round/>
            <a:headEnd len="med" w="med" type="none"/>
            <a:tailEnd len="med" w="med" type="none"/>
          </a:ln>
        </p:spPr>
      </p:cxnSp>
      <p:cxnSp>
        <p:nvCxnSpPr>
          <p:cNvPr id="533" name="Google Shape;533;g26fd2720536_5_21"/>
          <p:cNvCxnSpPr/>
          <p:nvPr/>
        </p:nvCxnSpPr>
        <p:spPr>
          <a:xfrm>
            <a:off x="5723500" y="4407650"/>
            <a:ext cx="0" cy="519600"/>
          </a:xfrm>
          <a:prstGeom prst="straightConnector1">
            <a:avLst/>
          </a:prstGeom>
          <a:noFill/>
          <a:ln cap="flat" cmpd="sng" w="9525">
            <a:solidFill>
              <a:schemeClr val="dk2"/>
            </a:solidFill>
            <a:prstDash val="solid"/>
            <a:round/>
            <a:headEnd len="med" w="med" type="none"/>
            <a:tailEnd len="med" w="med" type="none"/>
          </a:ln>
        </p:spPr>
      </p:cxnSp>
      <p:cxnSp>
        <p:nvCxnSpPr>
          <p:cNvPr id="534" name="Google Shape;534;g26fd2720536_5_21"/>
          <p:cNvCxnSpPr/>
          <p:nvPr/>
        </p:nvCxnSpPr>
        <p:spPr>
          <a:xfrm>
            <a:off x="5886275" y="4407650"/>
            <a:ext cx="0" cy="519600"/>
          </a:xfrm>
          <a:prstGeom prst="straightConnector1">
            <a:avLst/>
          </a:prstGeom>
          <a:noFill/>
          <a:ln cap="flat" cmpd="sng" w="9525">
            <a:solidFill>
              <a:schemeClr val="dk2"/>
            </a:solidFill>
            <a:prstDash val="solid"/>
            <a:round/>
            <a:headEnd len="med" w="med" type="none"/>
            <a:tailEnd len="med" w="med" type="none"/>
          </a:ln>
        </p:spPr>
      </p:cxnSp>
      <p:cxnSp>
        <p:nvCxnSpPr>
          <p:cNvPr id="535" name="Google Shape;535;g26fd2720536_5_21"/>
          <p:cNvCxnSpPr/>
          <p:nvPr/>
        </p:nvCxnSpPr>
        <p:spPr>
          <a:xfrm>
            <a:off x="6049050" y="4407650"/>
            <a:ext cx="0" cy="519600"/>
          </a:xfrm>
          <a:prstGeom prst="straightConnector1">
            <a:avLst/>
          </a:prstGeom>
          <a:noFill/>
          <a:ln cap="flat" cmpd="sng" w="9525">
            <a:solidFill>
              <a:schemeClr val="dk2"/>
            </a:solidFill>
            <a:prstDash val="solid"/>
            <a:round/>
            <a:headEnd len="med" w="med" type="none"/>
            <a:tailEnd len="med" w="med" type="none"/>
          </a:ln>
        </p:spPr>
      </p:cxnSp>
      <p:cxnSp>
        <p:nvCxnSpPr>
          <p:cNvPr id="536" name="Google Shape;536;g26fd2720536_5_21"/>
          <p:cNvCxnSpPr/>
          <p:nvPr/>
        </p:nvCxnSpPr>
        <p:spPr>
          <a:xfrm>
            <a:off x="6211825" y="4407650"/>
            <a:ext cx="0" cy="519600"/>
          </a:xfrm>
          <a:prstGeom prst="straightConnector1">
            <a:avLst/>
          </a:prstGeom>
          <a:noFill/>
          <a:ln cap="flat" cmpd="sng" w="9525">
            <a:solidFill>
              <a:schemeClr val="dk2"/>
            </a:solidFill>
            <a:prstDash val="solid"/>
            <a:round/>
            <a:headEnd len="med" w="med" type="none"/>
            <a:tailEnd len="med" w="med" type="none"/>
          </a:ln>
        </p:spPr>
      </p:cxnSp>
      <p:cxnSp>
        <p:nvCxnSpPr>
          <p:cNvPr id="537" name="Google Shape;537;g26fd2720536_5_21"/>
          <p:cNvCxnSpPr/>
          <p:nvPr/>
        </p:nvCxnSpPr>
        <p:spPr>
          <a:xfrm>
            <a:off x="6374600" y="4407650"/>
            <a:ext cx="0" cy="519600"/>
          </a:xfrm>
          <a:prstGeom prst="straightConnector1">
            <a:avLst/>
          </a:prstGeom>
          <a:noFill/>
          <a:ln cap="flat" cmpd="sng" w="9525">
            <a:solidFill>
              <a:schemeClr val="dk2"/>
            </a:solidFill>
            <a:prstDash val="solid"/>
            <a:round/>
            <a:headEnd len="med" w="med" type="none"/>
            <a:tailEnd len="med" w="med" type="none"/>
          </a:ln>
        </p:spPr>
      </p:cxnSp>
      <p:cxnSp>
        <p:nvCxnSpPr>
          <p:cNvPr id="538" name="Google Shape;538;g26fd2720536_5_21"/>
          <p:cNvCxnSpPr/>
          <p:nvPr/>
        </p:nvCxnSpPr>
        <p:spPr>
          <a:xfrm>
            <a:off x="6537375" y="4407650"/>
            <a:ext cx="0" cy="519600"/>
          </a:xfrm>
          <a:prstGeom prst="straightConnector1">
            <a:avLst/>
          </a:prstGeom>
          <a:noFill/>
          <a:ln cap="flat" cmpd="sng" w="9525">
            <a:solidFill>
              <a:schemeClr val="dk2"/>
            </a:solidFill>
            <a:prstDash val="solid"/>
            <a:round/>
            <a:headEnd len="med" w="med" type="none"/>
            <a:tailEnd len="med" w="med" type="none"/>
          </a:ln>
        </p:spPr>
      </p:cxnSp>
      <p:cxnSp>
        <p:nvCxnSpPr>
          <p:cNvPr id="539" name="Google Shape;539;g26fd2720536_5_21"/>
          <p:cNvCxnSpPr/>
          <p:nvPr/>
        </p:nvCxnSpPr>
        <p:spPr>
          <a:xfrm>
            <a:off x="6700150" y="4407650"/>
            <a:ext cx="0" cy="519600"/>
          </a:xfrm>
          <a:prstGeom prst="straightConnector1">
            <a:avLst/>
          </a:prstGeom>
          <a:noFill/>
          <a:ln cap="flat" cmpd="sng" w="9525">
            <a:solidFill>
              <a:schemeClr val="dk2"/>
            </a:solidFill>
            <a:prstDash val="solid"/>
            <a:round/>
            <a:headEnd len="med" w="med" type="none"/>
            <a:tailEnd len="med" w="med" type="none"/>
          </a:ln>
        </p:spPr>
      </p:cxnSp>
      <p:cxnSp>
        <p:nvCxnSpPr>
          <p:cNvPr id="540" name="Google Shape;540;g26fd2720536_5_21"/>
          <p:cNvCxnSpPr/>
          <p:nvPr/>
        </p:nvCxnSpPr>
        <p:spPr>
          <a:xfrm>
            <a:off x="6862925" y="4407650"/>
            <a:ext cx="0" cy="519600"/>
          </a:xfrm>
          <a:prstGeom prst="straightConnector1">
            <a:avLst/>
          </a:prstGeom>
          <a:noFill/>
          <a:ln cap="flat" cmpd="sng" w="9525">
            <a:solidFill>
              <a:schemeClr val="dk2"/>
            </a:solidFill>
            <a:prstDash val="solid"/>
            <a:round/>
            <a:headEnd len="med" w="med" type="none"/>
            <a:tailEnd len="med" w="med" type="none"/>
          </a:ln>
        </p:spPr>
      </p:cxnSp>
      <p:cxnSp>
        <p:nvCxnSpPr>
          <p:cNvPr id="541" name="Google Shape;541;g26fd2720536_5_21"/>
          <p:cNvCxnSpPr/>
          <p:nvPr/>
        </p:nvCxnSpPr>
        <p:spPr>
          <a:xfrm>
            <a:off x="7025700" y="4407650"/>
            <a:ext cx="0" cy="519600"/>
          </a:xfrm>
          <a:prstGeom prst="straightConnector1">
            <a:avLst/>
          </a:prstGeom>
          <a:noFill/>
          <a:ln cap="flat" cmpd="sng" w="9525">
            <a:solidFill>
              <a:schemeClr val="dk2"/>
            </a:solidFill>
            <a:prstDash val="solid"/>
            <a:round/>
            <a:headEnd len="med" w="med" type="none"/>
            <a:tailEnd len="med" w="med" type="none"/>
          </a:ln>
        </p:spPr>
      </p:cxnSp>
      <p:cxnSp>
        <p:nvCxnSpPr>
          <p:cNvPr id="542" name="Google Shape;542;g26fd2720536_5_21"/>
          <p:cNvCxnSpPr/>
          <p:nvPr/>
        </p:nvCxnSpPr>
        <p:spPr>
          <a:xfrm>
            <a:off x="7188475" y="4407650"/>
            <a:ext cx="0" cy="519600"/>
          </a:xfrm>
          <a:prstGeom prst="straightConnector1">
            <a:avLst/>
          </a:prstGeom>
          <a:noFill/>
          <a:ln cap="flat" cmpd="sng" w="9525">
            <a:solidFill>
              <a:schemeClr val="dk2"/>
            </a:solidFill>
            <a:prstDash val="solid"/>
            <a:round/>
            <a:headEnd len="med" w="med" type="none"/>
            <a:tailEnd len="med" w="med" type="none"/>
          </a:ln>
        </p:spPr>
      </p:cxnSp>
      <p:cxnSp>
        <p:nvCxnSpPr>
          <p:cNvPr id="543" name="Google Shape;543;g26fd2720536_5_21"/>
          <p:cNvCxnSpPr/>
          <p:nvPr/>
        </p:nvCxnSpPr>
        <p:spPr>
          <a:xfrm>
            <a:off x="7351250" y="4407650"/>
            <a:ext cx="0" cy="519600"/>
          </a:xfrm>
          <a:prstGeom prst="straightConnector1">
            <a:avLst/>
          </a:prstGeom>
          <a:noFill/>
          <a:ln cap="flat" cmpd="sng" w="9525">
            <a:solidFill>
              <a:schemeClr val="dk2"/>
            </a:solidFill>
            <a:prstDash val="solid"/>
            <a:round/>
            <a:headEnd len="med" w="med" type="none"/>
            <a:tailEnd len="med" w="med" type="none"/>
          </a:ln>
        </p:spPr>
      </p:cxnSp>
      <p:cxnSp>
        <p:nvCxnSpPr>
          <p:cNvPr id="544" name="Google Shape;544;g26fd2720536_5_21"/>
          <p:cNvCxnSpPr/>
          <p:nvPr/>
        </p:nvCxnSpPr>
        <p:spPr>
          <a:xfrm>
            <a:off x="7514025" y="4407650"/>
            <a:ext cx="0" cy="519600"/>
          </a:xfrm>
          <a:prstGeom prst="straightConnector1">
            <a:avLst/>
          </a:prstGeom>
          <a:noFill/>
          <a:ln cap="flat" cmpd="sng" w="9525">
            <a:solidFill>
              <a:schemeClr val="dk2"/>
            </a:solidFill>
            <a:prstDash val="solid"/>
            <a:round/>
            <a:headEnd len="med" w="med" type="none"/>
            <a:tailEnd len="med" w="med" type="none"/>
          </a:ln>
        </p:spPr>
      </p:cxnSp>
      <p:cxnSp>
        <p:nvCxnSpPr>
          <p:cNvPr id="545" name="Google Shape;545;g26fd2720536_5_21"/>
          <p:cNvCxnSpPr/>
          <p:nvPr/>
        </p:nvCxnSpPr>
        <p:spPr>
          <a:xfrm>
            <a:off x="7676800" y="4407650"/>
            <a:ext cx="0" cy="519600"/>
          </a:xfrm>
          <a:prstGeom prst="straightConnector1">
            <a:avLst/>
          </a:prstGeom>
          <a:noFill/>
          <a:ln cap="flat" cmpd="sng" w="9525">
            <a:solidFill>
              <a:schemeClr val="dk2"/>
            </a:solidFill>
            <a:prstDash val="solid"/>
            <a:round/>
            <a:headEnd len="med" w="med" type="none"/>
            <a:tailEnd len="med" w="med" type="none"/>
          </a:ln>
        </p:spPr>
      </p:cxnSp>
      <p:cxnSp>
        <p:nvCxnSpPr>
          <p:cNvPr id="546" name="Google Shape;546;g26fd2720536_5_21"/>
          <p:cNvCxnSpPr/>
          <p:nvPr/>
        </p:nvCxnSpPr>
        <p:spPr>
          <a:xfrm>
            <a:off x="7858375" y="4407650"/>
            <a:ext cx="0" cy="519600"/>
          </a:xfrm>
          <a:prstGeom prst="straightConnector1">
            <a:avLst/>
          </a:prstGeom>
          <a:noFill/>
          <a:ln cap="flat" cmpd="sng" w="9525">
            <a:solidFill>
              <a:schemeClr val="dk2"/>
            </a:solidFill>
            <a:prstDash val="solid"/>
            <a:round/>
            <a:headEnd len="med" w="med" type="none"/>
            <a:tailEnd len="med" w="med" type="none"/>
          </a:ln>
        </p:spPr>
      </p:cxnSp>
      <p:cxnSp>
        <p:nvCxnSpPr>
          <p:cNvPr id="547" name="Google Shape;547;g26fd2720536_5_21"/>
          <p:cNvCxnSpPr/>
          <p:nvPr/>
        </p:nvCxnSpPr>
        <p:spPr>
          <a:xfrm>
            <a:off x="3040975" y="4715525"/>
            <a:ext cx="787200" cy="0"/>
          </a:xfrm>
          <a:prstGeom prst="straightConnector1">
            <a:avLst/>
          </a:prstGeom>
          <a:noFill/>
          <a:ln cap="flat" cmpd="sng" w="9525">
            <a:solidFill>
              <a:schemeClr val="dk2"/>
            </a:solidFill>
            <a:prstDash val="solid"/>
            <a:round/>
            <a:headEnd len="med" w="med" type="none"/>
            <a:tailEnd len="med" w="med" type="triangle"/>
          </a:ln>
        </p:spPr>
      </p:cxnSp>
      <p:sp>
        <p:nvSpPr>
          <p:cNvPr id="548" name="Google Shape;548;g26fd2720536_5_21"/>
          <p:cNvSpPr txBox="1"/>
          <p:nvPr/>
        </p:nvSpPr>
        <p:spPr>
          <a:xfrm>
            <a:off x="1709425" y="4404500"/>
            <a:ext cx="1331700" cy="65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solidFill>
                  <a:schemeClr val="dk2"/>
                </a:solidFill>
                <a:latin typeface="Calibri"/>
                <a:ea typeface="Calibri"/>
                <a:cs typeface="Calibri"/>
                <a:sym typeface="Calibri"/>
              </a:rPr>
              <a:t>Male header pins</a:t>
            </a:r>
            <a:endParaRPr sz="1700">
              <a:solidFill>
                <a:schemeClr val="dk2"/>
              </a:solidFill>
              <a:latin typeface="Calibri"/>
              <a:ea typeface="Calibri"/>
              <a:cs typeface="Calibri"/>
              <a:sym typeface="Calibri"/>
            </a:endParaRPr>
          </a:p>
        </p:txBody>
      </p:sp>
      <p:sp>
        <p:nvSpPr>
          <p:cNvPr id="549" name="Google Shape;549;g26fd2720536_5_21"/>
          <p:cNvSpPr txBox="1"/>
          <p:nvPr/>
        </p:nvSpPr>
        <p:spPr>
          <a:xfrm>
            <a:off x="5277763" y="3267325"/>
            <a:ext cx="1196700" cy="47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solidFill>
                  <a:schemeClr val="dk2"/>
                </a:solidFill>
                <a:latin typeface="Calibri"/>
                <a:ea typeface="Calibri"/>
                <a:cs typeface="Calibri"/>
                <a:sym typeface="Calibri"/>
              </a:rPr>
              <a:t>Side View:</a:t>
            </a:r>
            <a:endParaRPr b="1" sz="1700">
              <a:solidFill>
                <a:schemeClr val="dk2"/>
              </a:solidFill>
              <a:latin typeface="Calibri"/>
              <a:ea typeface="Calibri"/>
              <a:cs typeface="Calibri"/>
              <a:sym typeface="Calibri"/>
            </a:endParaRPr>
          </a:p>
        </p:txBody>
      </p:sp>
      <p:sp>
        <p:nvSpPr>
          <p:cNvPr id="550" name="Google Shape;550;g26fd2720536_5_21"/>
          <p:cNvSpPr txBox="1"/>
          <p:nvPr/>
        </p:nvSpPr>
        <p:spPr>
          <a:xfrm>
            <a:off x="1653100" y="3364525"/>
            <a:ext cx="7968300" cy="2332800"/>
          </a:xfrm>
          <a:prstGeom prst="rect">
            <a:avLst/>
          </a:prstGeom>
          <a:noFill/>
          <a:ln cap="flat" cmpd="sng" w="9525">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700">
              <a:solidFill>
                <a:schemeClr val="dk2"/>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g2628ca54c87_1_3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Prototyping - Using Python</a:t>
            </a:r>
            <a:endParaRPr/>
          </a:p>
        </p:txBody>
      </p:sp>
      <p:sp>
        <p:nvSpPr>
          <p:cNvPr id="556" name="Google Shape;556;g2628ca54c87_1_37"/>
          <p:cNvSpPr txBox="1"/>
          <p:nvPr>
            <p:ph idx="4294967295" type="body"/>
          </p:nvPr>
        </p:nvSpPr>
        <p:spPr>
          <a:xfrm>
            <a:off x="838200" y="1420375"/>
            <a:ext cx="10515600" cy="1064700"/>
          </a:xfrm>
          <a:prstGeom prst="rect">
            <a:avLst/>
          </a:prstGeom>
          <a:noFill/>
          <a:ln>
            <a:noFill/>
          </a:ln>
        </p:spPr>
        <p:txBody>
          <a:bodyPr anchorCtr="0" anchor="t" bIns="45700" lIns="91425" spcFirstLastPara="1" rIns="91425" wrap="square" tIns="45700">
            <a:normAutofit lnSpcReduction="20000"/>
          </a:bodyPr>
          <a:lstStyle/>
          <a:p>
            <a:pPr indent="-355600" lvl="0" marL="457200" rtl="0" algn="l">
              <a:lnSpc>
                <a:spcPct val="90000"/>
              </a:lnSpc>
              <a:spcBef>
                <a:spcPts val="1000"/>
              </a:spcBef>
              <a:spcAft>
                <a:spcPts val="0"/>
              </a:spcAft>
              <a:buSzPts val="2000"/>
              <a:buChar char="●"/>
            </a:pPr>
            <a:r>
              <a:rPr lang="en-US" sz="2000"/>
              <a:t>Python Module shows current implementation of verilog design</a:t>
            </a:r>
            <a:endParaRPr sz="2000"/>
          </a:p>
          <a:p>
            <a:pPr indent="0" lvl="0" marL="457200" rtl="0" algn="l">
              <a:lnSpc>
                <a:spcPct val="90000"/>
              </a:lnSpc>
              <a:spcBef>
                <a:spcPts val="1000"/>
              </a:spcBef>
              <a:spcAft>
                <a:spcPts val="0"/>
              </a:spcAft>
              <a:buNone/>
            </a:pPr>
            <a:r>
              <a:t/>
            </a:r>
            <a:endParaRPr sz="2000"/>
          </a:p>
          <a:p>
            <a:pPr indent="-355600" lvl="0" marL="457200" rtl="0" algn="l">
              <a:lnSpc>
                <a:spcPct val="90000"/>
              </a:lnSpc>
              <a:spcBef>
                <a:spcPts val="1600"/>
              </a:spcBef>
              <a:spcAft>
                <a:spcPts val="0"/>
              </a:spcAft>
              <a:buSzPts val="2000"/>
              <a:buChar char="●"/>
            </a:pPr>
            <a:r>
              <a:rPr lang="en-US" sz="2000"/>
              <a:t>Reflects the sampling rate change and bit width of design</a:t>
            </a:r>
            <a:endParaRPr sz="2000"/>
          </a:p>
        </p:txBody>
      </p:sp>
      <p:sp>
        <p:nvSpPr>
          <p:cNvPr id="557" name="Google Shape;557;g2628ca54c87_1_3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pic>
        <p:nvPicPr>
          <p:cNvPr id="558" name="Google Shape;558;g2628ca54c87_1_37" title="test0_4bit.wav">
            <a:hlinkClick r:id="rId3"/>
          </p:cNvPr>
          <p:cNvPicPr preferRelativeResize="0"/>
          <p:nvPr/>
        </p:nvPicPr>
        <p:blipFill rotWithShape="1">
          <a:blip r:embed="rId4">
            <a:alphaModFix/>
          </a:blip>
          <a:srcRect b="0" l="0" r="0" t="0"/>
          <a:stretch/>
        </p:blipFill>
        <p:spPr>
          <a:xfrm>
            <a:off x="1298650" y="3257588"/>
            <a:ext cx="457200" cy="457200"/>
          </a:xfrm>
          <a:prstGeom prst="rect">
            <a:avLst/>
          </a:prstGeom>
          <a:noFill/>
          <a:ln>
            <a:noFill/>
          </a:ln>
        </p:spPr>
      </p:pic>
      <p:pic>
        <p:nvPicPr>
          <p:cNvPr id="559" name="Google Shape;559;g2628ca54c87_1_37" title="test2_16bit.wav">
            <a:hlinkClick r:id="rId5"/>
          </p:cNvPr>
          <p:cNvPicPr preferRelativeResize="0"/>
          <p:nvPr/>
        </p:nvPicPr>
        <p:blipFill rotWithShape="1">
          <a:blip r:embed="rId4">
            <a:alphaModFix/>
          </a:blip>
          <a:srcRect b="0" l="0" r="0" t="0"/>
          <a:stretch/>
        </p:blipFill>
        <p:spPr>
          <a:xfrm>
            <a:off x="1298650" y="5627450"/>
            <a:ext cx="457200" cy="457200"/>
          </a:xfrm>
          <a:prstGeom prst="rect">
            <a:avLst/>
          </a:prstGeom>
          <a:noFill/>
          <a:ln>
            <a:noFill/>
          </a:ln>
        </p:spPr>
      </p:pic>
      <p:pic>
        <p:nvPicPr>
          <p:cNvPr id="560" name="Google Shape;560;g2628ca54c87_1_37" title="test0_8bit.wav">
            <a:hlinkClick r:id="rId6"/>
          </p:cNvPr>
          <p:cNvPicPr preferRelativeResize="0"/>
          <p:nvPr/>
        </p:nvPicPr>
        <p:blipFill rotWithShape="1">
          <a:blip r:embed="rId4">
            <a:alphaModFix/>
          </a:blip>
          <a:srcRect b="0" l="0" r="0" t="0"/>
          <a:stretch/>
        </p:blipFill>
        <p:spPr>
          <a:xfrm>
            <a:off x="1298650" y="4487288"/>
            <a:ext cx="457200" cy="457200"/>
          </a:xfrm>
          <a:prstGeom prst="rect">
            <a:avLst/>
          </a:prstGeom>
          <a:noFill/>
          <a:ln>
            <a:noFill/>
          </a:ln>
        </p:spPr>
      </p:pic>
      <p:pic>
        <p:nvPicPr>
          <p:cNvPr id="561" name="Google Shape;561;g2628ca54c87_1_37"/>
          <p:cNvPicPr preferRelativeResize="0"/>
          <p:nvPr/>
        </p:nvPicPr>
        <p:blipFill rotWithShape="1">
          <a:blip r:embed="rId7">
            <a:alphaModFix/>
          </a:blip>
          <a:srcRect b="0" l="0" r="1126" t="0"/>
          <a:stretch/>
        </p:blipFill>
        <p:spPr>
          <a:xfrm>
            <a:off x="1858150" y="5255325"/>
            <a:ext cx="8755325" cy="1014900"/>
          </a:xfrm>
          <a:prstGeom prst="rect">
            <a:avLst/>
          </a:prstGeom>
          <a:noFill/>
          <a:ln>
            <a:noFill/>
          </a:ln>
        </p:spPr>
      </p:pic>
      <p:pic>
        <p:nvPicPr>
          <p:cNvPr id="562" name="Google Shape;562;g2628ca54c87_1_37"/>
          <p:cNvPicPr preferRelativeResize="0"/>
          <p:nvPr/>
        </p:nvPicPr>
        <p:blipFill rotWithShape="1">
          <a:blip r:embed="rId8">
            <a:alphaModFix/>
          </a:blip>
          <a:srcRect b="0" l="0" r="0" t="0"/>
          <a:stretch/>
        </p:blipFill>
        <p:spPr>
          <a:xfrm>
            <a:off x="1858138" y="4013675"/>
            <a:ext cx="8755326" cy="1241650"/>
          </a:xfrm>
          <a:prstGeom prst="rect">
            <a:avLst/>
          </a:prstGeom>
          <a:noFill/>
          <a:ln>
            <a:noFill/>
          </a:ln>
        </p:spPr>
      </p:pic>
      <p:pic>
        <p:nvPicPr>
          <p:cNvPr id="563" name="Google Shape;563;g2628ca54c87_1_37"/>
          <p:cNvPicPr preferRelativeResize="0"/>
          <p:nvPr/>
        </p:nvPicPr>
        <p:blipFill rotWithShape="1">
          <a:blip r:embed="rId9">
            <a:alphaModFix/>
          </a:blip>
          <a:srcRect b="0" l="0" r="0" t="0"/>
          <a:stretch/>
        </p:blipFill>
        <p:spPr>
          <a:xfrm>
            <a:off x="1847276" y="2780474"/>
            <a:ext cx="8777074" cy="1241650"/>
          </a:xfrm>
          <a:prstGeom prst="rect">
            <a:avLst/>
          </a:prstGeom>
          <a:noFill/>
          <a:ln>
            <a:noFill/>
          </a:ln>
        </p:spPr>
      </p:pic>
      <p:pic>
        <p:nvPicPr>
          <p:cNvPr id="564" name="Google Shape;564;g2628ca54c87_1_37"/>
          <p:cNvPicPr preferRelativeResize="0"/>
          <p:nvPr/>
        </p:nvPicPr>
        <p:blipFill rotWithShape="1">
          <a:blip r:embed="rId10">
            <a:alphaModFix/>
          </a:blip>
          <a:srcRect b="0" l="0" r="0" t="0"/>
          <a:stretch/>
        </p:blipFill>
        <p:spPr>
          <a:xfrm>
            <a:off x="10604463" y="394563"/>
            <a:ext cx="1152525" cy="1266825"/>
          </a:xfrm>
          <a:prstGeom prst="rect">
            <a:avLst/>
          </a:prstGeom>
          <a:noFill/>
          <a:ln>
            <a:noFill/>
          </a:ln>
        </p:spPr>
      </p:pic>
      <p:sp>
        <p:nvSpPr>
          <p:cNvPr id="565" name="Google Shape;565;g2628ca54c87_1_37"/>
          <p:cNvSpPr txBox="1"/>
          <p:nvPr/>
        </p:nvSpPr>
        <p:spPr>
          <a:xfrm>
            <a:off x="1196350" y="2780475"/>
            <a:ext cx="6618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solidFill>
                  <a:schemeClr val="dk2"/>
                </a:solidFill>
                <a:latin typeface="Calibri"/>
                <a:ea typeface="Calibri"/>
                <a:cs typeface="Calibri"/>
                <a:sym typeface="Calibri"/>
              </a:rPr>
              <a:t>4 bits</a:t>
            </a:r>
            <a:endParaRPr sz="1700">
              <a:solidFill>
                <a:schemeClr val="dk2"/>
              </a:solidFill>
              <a:latin typeface="Calibri"/>
              <a:ea typeface="Calibri"/>
              <a:cs typeface="Calibri"/>
              <a:sym typeface="Calibri"/>
            </a:endParaRPr>
          </a:p>
        </p:txBody>
      </p:sp>
      <p:sp>
        <p:nvSpPr>
          <p:cNvPr id="566" name="Google Shape;566;g2628ca54c87_1_37"/>
          <p:cNvSpPr txBox="1"/>
          <p:nvPr/>
        </p:nvSpPr>
        <p:spPr>
          <a:xfrm>
            <a:off x="1196350" y="4022125"/>
            <a:ext cx="6618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solidFill>
                  <a:schemeClr val="dk2"/>
                </a:solidFill>
                <a:latin typeface="Calibri"/>
                <a:ea typeface="Calibri"/>
                <a:cs typeface="Calibri"/>
                <a:sym typeface="Calibri"/>
              </a:rPr>
              <a:t>8</a:t>
            </a:r>
            <a:r>
              <a:rPr lang="en-US" sz="1700">
                <a:solidFill>
                  <a:schemeClr val="dk2"/>
                </a:solidFill>
                <a:latin typeface="Calibri"/>
                <a:ea typeface="Calibri"/>
                <a:cs typeface="Calibri"/>
                <a:sym typeface="Calibri"/>
              </a:rPr>
              <a:t> bits</a:t>
            </a:r>
            <a:endParaRPr sz="1700">
              <a:solidFill>
                <a:schemeClr val="dk2"/>
              </a:solidFill>
              <a:latin typeface="Calibri"/>
              <a:ea typeface="Calibri"/>
              <a:cs typeface="Calibri"/>
              <a:sym typeface="Calibri"/>
            </a:endParaRPr>
          </a:p>
        </p:txBody>
      </p:sp>
      <p:sp>
        <p:nvSpPr>
          <p:cNvPr id="567" name="Google Shape;567;g2628ca54c87_1_37"/>
          <p:cNvSpPr txBox="1"/>
          <p:nvPr/>
        </p:nvSpPr>
        <p:spPr>
          <a:xfrm>
            <a:off x="1081525" y="5263775"/>
            <a:ext cx="7767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solidFill>
                  <a:schemeClr val="dk2"/>
                </a:solidFill>
                <a:latin typeface="Calibri"/>
                <a:ea typeface="Calibri"/>
                <a:cs typeface="Calibri"/>
                <a:sym typeface="Calibri"/>
              </a:rPr>
              <a:t>16</a:t>
            </a:r>
            <a:r>
              <a:rPr lang="en-US" sz="1700">
                <a:solidFill>
                  <a:schemeClr val="dk2"/>
                </a:solidFill>
                <a:latin typeface="Calibri"/>
                <a:ea typeface="Calibri"/>
                <a:cs typeface="Calibri"/>
                <a:sym typeface="Calibri"/>
              </a:rPr>
              <a:t> bits</a:t>
            </a:r>
            <a:endParaRPr sz="1700">
              <a:solidFill>
                <a:schemeClr val="dk2"/>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g2a2beb7a7e3_3_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Python Module Steps</a:t>
            </a:r>
            <a:endParaRPr/>
          </a:p>
        </p:txBody>
      </p:sp>
      <p:sp>
        <p:nvSpPr>
          <p:cNvPr id="573" name="Google Shape;573;g2a2beb7a7e3_3_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sp>
        <p:nvSpPr>
          <p:cNvPr id="574" name="Google Shape;574;g2a2beb7a7e3_3_7"/>
          <p:cNvSpPr txBox="1"/>
          <p:nvPr/>
        </p:nvSpPr>
        <p:spPr>
          <a:xfrm>
            <a:off x="660500" y="2037725"/>
            <a:ext cx="1391400" cy="446400"/>
          </a:xfrm>
          <a:prstGeom prst="rect">
            <a:avLst/>
          </a:prstGeom>
          <a:solidFill>
            <a:schemeClr val="lt2"/>
          </a:solidFill>
          <a:ln cap="flat" cmpd="sng" w="2857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Audio In</a:t>
            </a:r>
            <a:endParaRPr b="0" i="0" sz="1700" u="none" cap="none" strike="noStrike">
              <a:solidFill>
                <a:schemeClr val="dk2"/>
              </a:solidFill>
              <a:latin typeface="Calibri"/>
              <a:ea typeface="Calibri"/>
              <a:cs typeface="Calibri"/>
              <a:sym typeface="Calibri"/>
            </a:endParaRPr>
          </a:p>
        </p:txBody>
      </p:sp>
      <p:sp>
        <p:nvSpPr>
          <p:cNvPr id="575" name="Google Shape;575;g2a2beb7a7e3_3_7"/>
          <p:cNvSpPr txBox="1"/>
          <p:nvPr/>
        </p:nvSpPr>
        <p:spPr>
          <a:xfrm>
            <a:off x="9708650" y="1690825"/>
            <a:ext cx="1391400" cy="446400"/>
          </a:xfrm>
          <a:prstGeom prst="rect">
            <a:avLst/>
          </a:prstGeom>
          <a:solidFill>
            <a:schemeClr val="lt2"/>
          </a:solidFill>
          <a:ln cap="flat" cmpd="sng" w="2857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Audio Out</a:t>
            </a:r>
            <a:endParaRPr b="0" i="0" sz="1700" u="none" cap="none" strike="noStrike">
              <a:solidFill>
                <a:schemeClr val="dk2"/>
              </a:solidFill>
              <a:latin typeface="Calibri"/>
              <a:ea typeface="Calibri"/>
              <a:cs typeface="Calibri"/>
              <a:sym typeface="Calibri"/>
            </a:endParaRPr>
          </a:p>
        </p:txBody>
      </p:sp>
      <p:sp>
        <p:nvSpPr>
          <p:cNvPr id="576" name="Google Shape;576;g2a2beb7a7e3_3_7"/>
          <p:cNvSpPr txBox="1"/>
          <p:nvPr/>
        </p:nvSpPr>
        <p:spPr>
          <a:xfrm>
            <a:off x="4389950" y="1906925"/>
            <a:ext cx="1391400" cy="708000"/>
          </a:xfrm>
          <a:prstGeom prst="rect">
            <a:avLst/>
          </a:prstGeom>
          <a:solidFill>
            <a:srgbClr val="FF9900"/>
          </a:solidFill>
          <a:ln cap="flat" cmpd="sng" w="28575">
            <a:solidFill>
              <a:srgbClr val="783F0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Convert to Mono</a:t>
            </a:r>
            <a:endParaRPr b="0" i="0" sz="1700" u="none" cap="none" strike="noStrike">
              <a:solidFill>
                <a:schemeClr val="dk2"/>
              </a:solidFill>
              <a:latin typeface="Calibri"/>
              <a:ea typeface="Calibri"/>
              <a:cs typeface="Calibri"/>
              <a:sym typeface="Calibri"/>
            </a:endParaRPr>
          </a:p>
        </p:txBody>
      </p:sp>
      <p:sp>
        <p:nvSpPr>
          <p:cNvPr id="577" name="Google Shape;577;g2a2beb7a7e3_3_7"/>
          <p:cNvSpPr txBox="1"/>
          <p:nvPr/>
        </p:nvSpPr>
        <p:spPr>
          <a:xfrm>
            <a:off x="2370625" y="1906925"/>
            <a:ext cx="1391400" cy="708000"/>
          </a:xfrm>
          <a:prstGeom prst="rect">
            <a:avLst/>
          </a:prstGeom>
          <a:solidFill>
            <a:srgbClr val="FF9900"/>
          </a:solidFill>
          <a:ln cap="flat" cmpd="sng" w="28575">
            <a:solidFill>
              <a:srgbClr val="783F0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Convert Sample Rate</a:t>
            </a:r>
            <a:endParaRPr b="0" i="0" sz="1700" u="none" cap="none" strike="noStrike">
              <a:solidFill>
                <a:schemeClr val="dk2"/>
              </a:solidFill>
              <a:latin typeface="Calibri"/>
              <a:ea typeface="Calibri"/>
              <a:cs typeface="Calibri"/>
              <a:sym typeface="Calibri"/>
            </a:endParaRPr>
          </a:p>
        </p:txBody>
      </p:sp>
      <p:sp>
        <p:nvSpPr>
          <p:cNvPr id="578" name="Google Shape;578;g2a2beb7a7e3_3_7"/>
          <p:cNvSpPr txBox="1"/>
          <p:nvPr/>
        </p:nvSpPr>
        <p:spPr>
          <a:xfrm>
            <a:off x="7771400" y="2037725"/>
            <a:ext cx="1391400" cy="446400"/>
          </a:xfrm>
          <a:prstGeom prst="rect">
            <a:avLst/>
          </a:prstGeom>
          <a:solidFill>
            <a:srgbClr val="6D9EEB"/>
          </a:solidFill>
          <a:ln cap="flat" cmpd="sng" w="2857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Pedal Effects</a:t>
            </a:r>
            <a:endParaRPr b="0" i="0" sz="1700" u="none" cap="none" strike="noStrike">
              <a:solidFill>
                <a:schemeClr val="dk2"/>
              </a:solidFill>
              <a:latin typeface="Calibri"/>
              <a:ea typeface="Calibri"/>
              <a:cs typeface="Calibri"/>
              <a:sym typeface="Calibri"/>
            </a:endParaRPr>
          </a:p>
        </p:txBody>
      </p:sp>
      <p:cxnSp>
        <p:nvCxnSpPr>
          <p:cNvPr id="579" name="Google Shape;579;g2a2beb7a7e3_3_7"/>
          <p:cNvCxnSpPr>
            <a:endCxn id="577" idx="1"/>
          </p:cNvCxnSpPr>
          <p:nvPr/>
        </p:nvCxnSpPr>
        <p:spPr>
          <a:xfrm flipH="1" rot="10800000">
            <a:off x="2037625" y="2260925"/>
            <a:ext cx="333000" cy="1500"/>
          </a:xfrm>
          <a:prstGeom prst="straightConnector1">
            <a:avLst/>
          </a:prstGeom>
          <a:noFill/>
          <a:ln cap="flat" cmpd="sng" w="9525">
            <a:solidFill>
              <a:schemeClr val="dk2"/>
            </a:solidFill>
            <a:prstDash val="solid"/>
            <a:round/>
            <a:headEnd len="sm" w="sm" type="none"/>
            <a:tailEnd len="med" w="med" type="triangle"/>
          </a:ln>
        </p:spPr>
      </p:cxnSp>
      <p:cxnSp>
        <p:nvCxnSpPr>
          <p:cNvPr id="580" name="Google Shape;580;g2a2beb7a7e3_3_7"/>
          <p:cNvCxnSpPr>
            <a:endCxn id="576" idx="1"/>
          </p:cNvCxnSpPr>
          <p:nvPr/>
        </p:nvCxnSpPr>
        <p:spPr>
          <a:xfrm flipH="1" rot="10800000">
            <a:off x="3766250" y="2260925"/>
            <a:ext cx="623700" cy="15600"/>
          </a:xfrm>
          <a:prstGeom prst="straightConnector1">
            <a:avLst/>
          </a:prstGeom>
          <a:noFill/>
          <a:ln cap="flat" cmpd="sng" w="9525">
            <a:solidFill>
              <a:schemeClr val="dk2"/>
            </a:solidFill>
            <a:prstDash val="solid"/>
            <a:round/>
            <a:headEnd len="sm" w="sm" type="none"/>
            <a:tailEnd len="med" w="med" type="triangle"/>
          </a:ln>
        </p:spPr>
      </p:cxnSp>
      <p:cxnSp>
        <p:nvCxnSpPr>
          <p:cNvPr id="581" name="Google Shape;581;g2a2beb7a7e3_3_7"/>
          <p:cNvCxnSpPr>
            <a:endCxn id="578" idx="1"/>
          </p:cNvCxnSpPr>
          <p:nvPr/>
        </p:nvCxnSpPr>
        <p:spPr>
          <a:xfrm flipH="1" rot="10800000">
            <a:off x="7332500" y="2260925"/>
            <a:ext cx="438900" cy="1500"/>
          </a:xfrm>
          <a:prstGeom prst="straightConnector1">
            <a:avLst/>
          </a:prstGeom>
          <a:noFill/>
          <a:ln cap="flat" cmpd="sng" w="9525">
            <a:solidFill>
              <a:schemeClr val="dk2"/>
            </a:solidFill>
            <a:prstDash val="solid"/>
            <a:round/>
            <a:headEnd len="sm" w="sm" type="none"/>
            <a:tailEnd len="med" w="med" type="triangle"/>
          </a:ln>
        </p:spPr>
      </p:cxnSp>
      <p:sp>
        <p:nvSpPr>
          <p:cNvPr id="582" name="Google Shape;582;g2a2beb7a7e3_3_7"/>
          <p:cNvSpPr txBox="1"/>
          <p:nvPr/>
        </p:nvSpPr>
        <p:spPr>
          <a:xfrm>
            <a:off x="6080663" y="1906925"/>
            <a:ext cx="1391400" cy="708000"/>
          </a:xfrm>
          <a:prstGeom prst="rect">
            <a:avLst/>
          </a:prstGeom>
          <a:solidFill>
            <a:srgbClr val="FF9900"/>
          </a:solidFill>
          <a:ln cap="flat" cmpd="sng" w="28575">
            <a:solidFill>
              <a:srgbClr val="783F0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Convert Bit Width</a:t>
            </a:r>
            <a:endParaRPr b="0" i="0" sz="1700" u="none" cap="none" strike="noStrike">
              <a:solidFill>
                <a:schemeClr val="dk2"/>
              </a:solidFill>
              <a:latin typeface="Calibri"/>
              <a:ea typeface="Calibri"/>
              <a:cs typeface="Calibri"/>
              <a:sym typeface="Calibri"/>
            </a:endParaRPr>
          </a:p>
        </p:txBody>
      </p:sp>
      <p:cxnSp>
        <p:nvCxnSpPr>
          <p:cNvPr id="583" name="Google Shape;583;g2a2beb7a7e3_3_7"/>
          <p:cNvCxnSpPr>
            <a:stCxn id="576" idx="3"/>
            <a:endCxn id="582" idx="1"/>
          </p:cNvCxnSpPr>
          <p:nvPr/>
        </p:nvCxnSpPr>
        <p:spPr>
          <a:xfrm>
            <a:off x="5781350" y="2260925"/>
            <a:ext cx="299400" cy="0"/>
          </a:xfrm>
          <a:prstGeom prst="straightConnector1">
            <a:avLst/>
          </a:prstGeom>
          <a:noFill/>
          <a:ln cap="flat" cmpd="sng" w="9525">
            <a:solidFill>
              <a:schemeClr val="dk2"/>
            </a:solidFill>
            <a:prstDash val="solid"/>
            <a:round/>
            <a:headEnd len="sm" w="sm" type="none"/>
            <a:tailEnd len="med" w="med" type="triangle"/>
          </a:ln>
        </p:spPr>
      </p:cxnSp>
      <p:cxnSp>
        <p:nvCxnSpPr>
          <p:cNvPr id="584" name="Google Shape;584;g2a2beb7a7e3_3_7"/>
          <p:cNvCxnSpPr>
            <a:stCxn id="578" idx="3"/>
            <a:endCxn id="575" idx="1"/>
          </p:cNvCxnSpPr>
          <p:nvPr/>
        </p:nvCxnSpPr>
        <p:spPr>
          <a:xfrm flipH="1" rot="10800000">
            <a:off x="9162800" y="1914125"/>
            <a:ext cx="546000" cy="346800"/>
          </a:xfrm>
          <a:prstGeom prst="straightConnector1">
            <a:avLst/>
          </a:prstGeom>
          <a:noFill/>
          <a:ln cap="flat" cmpd="sng" w="9525">
            <a:solidFill>
              <a:schemeClr val="dk2"/>
            </a:solidFill>
            <a:prstDash val="solid"/>
            <a:round/>
            <a:headEnd len="sm" w="sm" type="none"/>
            <a:tailEnd len="med" w="med" type="triangle"/>
          </a:ln>
        </p:spPr>
      </p:cxnSp>
      <p:sp>
        <p:nvSpPr>
          <p:cNvPr id="585" name="Google Shape;585;g2a2beb7a7e3_3_7"/>
          <p:cNvSpPr txBox="1"/>
          <p:nvPr/>
        </p:nvSpPr>
        <p:spPr>
          <a:xfrm>
            <a:off x="9708650" y="2377775"/>
            <a:ext cx="1391400" cy="446400"/>
          </a:xfrm>
          <a:prstGeom prst="rect">
            <a:avLst/>
          </a:prstGeom>
          <a:solidFill>
            <a:schemeClr val="lt2"/>
          </a:solidFill>
          <a:ln cap="flat" cmpd="sng" w="2857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CSV Out</a:t>
            </a:r>
            <a:endParaRPr b="0" i="0" sz="1700" u="none" cap="none" strike="noStrike">
              <a:solidFill>
                <a:schemeClr val="dk2"/>
              </a:solidFill>
              <a:latin typeface="Calibri"/>
              <a:ea typeface="Calibri"/>
              <a:cs typeface="Calibri"/>
              <a:sym typeface="Calibri"/>
            </a:endParaRPr>
          </a:p>
        </p:txBody>
      </p:sp>
      <p:cxnSp>
        <p:nvCxnSpPr>
          <p:cNvPr id="586" name="Google Shape;586;g2a2beb7a7e3_3_7"/>
          <p:cNvCxnSpPr>
            <a:stCxn id="578" idx="3"/>
            <a:endCxn id="585" idx="1"/>
          </p:cNvCxnSpPr>
          <p:nvPr/>
        </p:nvCxnSpPr>
        <p:spPr>
          <a:xfrm>
            <a:off x="9162800" y="2260925"/>
            <a:ext cx="546000" cy="340200"/>
          </a:xfrm>
          <a:prstGeom prst="straightConnector1">
            <a:avLst/>
          </a:prstGeom>
          <a:noFill/>
          <a:ln cap="flat" cmpd="sng" w="9525">
            <a:solidFill>
              <a:schemeClr val="dk2"/>
            </a:solidFill>
            <a:prstDash val="solid"/>
            <a:round/>
            <a:headEnd len="sm" w="sm" type="none"/>
            <a:tailEnd len="med" w="med" type="triangle"/>
          </a:ln>
        </p:spPr>
      </p:cxnSp>
      <p:sp>
        <p:nvSpPr>
          <p:cNvPr id="587" name="Google Shape;587;g2a2beb7a7e3_3_7"/>
          <p:cNvSpPr txBox="1"/>
          <p:nvPr/>
        </p:nvSpPr>
        <p:spPr>
          <a:xfrm>
            <a:off x="1927250" y="2921700"/>
            <a:ext cx="7872300" cy="525000"/>
          </a:xfrm>
          <a:prstGeom prst="rect">
            <a:avLst/>
          </a:prstGeom>
          <a:noFill/>
          <a:ln cap="flat" cmpd="sng" w="9525">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US" sz="2000" u="none" cap="none" strike="noStrike">
                <a:solidFill>
                  <a:schemeClr val="dk2"/>
                </a:solidFill>
                <a:latin typeface="Calibri"/>
                <a:ea typeface="Calibri"/>
                <a:cs typeface="Calibri"/>
                <a:sym typeface="Calibri"/>
              </a:rPr>
              <a:t>This process let us determine acceptable audio bit width and sample rates.</a:t>
            </a:r>
            <a:endParaRPr b="0" i="0" sz="2000" u="none" cap="none" strike="noStrike">
              <a:solidFill>
                <a:schemeClr val="dk2"/>
              </a:solidFill>
              <a:latin typeface="Calibri"/>
              <a:ea typeface="Calibri"/>
              <a:cs typeface="Calibri"/>
              <a:sym typeface="Calibri"/>
            </a:endParaRPr>
          </a:p>
        </p:txBody>
      </p:sp>
      <p:pic>
        <p:nvPicPr>
          <p:cNvPr id="588" name="Google Shape;588;g2a2beb7a7e3_3_7"/>
          <p:cNvPicPr preferRelativeResize="0"/>
          <p:nvPr/>
        </p:nvPicPr>
        <p:blipFill rotWithShape="1">
          <a:blip r:embed="rId3">
            <a:alphaModFix/>
          </a:blip>
          <a:srcRect b="0" l="0" r="59476" t="0"/>
          <a:stretch/>
        </p:blipFill>
        <p:spPr>
          <a:xfrm>
            <a:off x="414437" y="3634825"/>
            <a:ext cx="5921331" cy="4942376"/>
          </a:xfrm>
          <a:prstGeom prst="rect">
            <a:avLst/>
          </a:prstGeom>
          <a:noFill/>
          <a:ln>
            <a:noFill/>
          </a:ln>
        </p:spPr>
      </p:pic>
      <p:sp>
        <p:nvSpPr>
          <p:cNvPr id="589" name="Google Shape;589;g2a2beb7a7e3_3_7"/>
          <p:cNvSpPr txBox="1"/>
          <p:nvPr/>
        </p:nvSpPr>
        <p:spPr>
          <a:xfrm>
            <a:off x="3036863" y="3759325"/>
            <a:ext cx="32274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Python Output</a:t>
            </a:r>
            <a:endParaRPr b="0" i="0" sz="2800" u="none" cap="none" strike="noStrike">
              <a:solidFill>
                <a:schemeClr val="dk1"/>
              </a:solidFill>
              <a:latin typeface="Calibri"/>
              <a:ea typeface="Calibri"/>
              <a:cs typeface="Calibri"/>
              <a:sym typeface="Calibri"/>
            </a:endParaRPr>
          </a:p>
        </p:txBody>
      </p:sp>
      <p:sp>
        <p:nvSpPr>
          <p:cNvPr id="590" name="Google Shape;590;g2a2beb7a7e3_3_7"/>
          <p:cNvSpPr/>
          <p:nvPr/>
        </p:nvSpPr>
        <p:spPr>
          <a:xfrm>
            <a:off x="370188" y="4807263"/>
            <a:ext cx="907800" cy="3651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91" name="Google Shape;591;g2a2beb7a7e3_3_7"/>
          <p:cNvSpPr/>
          <p:nvPr/>
        </p:nvSpPr>
        <p:spPr>
          <a:xfrm>
            <a:off x="370188" y="6433050"/>
            <a:ext cx="907800" cy="3651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92" name="Google Shape;592;g2a2beb7a7e3_3_7"/>
          <p:cNvSpPr txBox="1"/>
          <p:nvPr/>
        </p:nvSpPr>
        <p:spPr>
          <a:xfrm>
            <a:off x="3162663" y="5347800"/>
            <a:ext cx="2748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Audio Input</a:t>
            </a:r>
            <a:endParaRPr b="0" i="0" sz="2800" u="none" cap="none" strike="noStrike">
              <a:solidFill>
                <a:schemeClr val="dk1"/>
              </a:solidFill>
              <a:latin typeface="Calibri"/>
              <a:ea typeface="Calibri"/>
              <a:cs typeface="Calibri"/>
              <a:sym typeface="Calibri"/>
            </a:endParaRPr>
          </a:p>
        </p:txBody>
      </p:sp>
      <p:pic>
        <p:nvPicPr>
          <p:cNvPr id="593" name="Google Shape;593;g2a2beb7a7e3_3_7"/>
          <p:cNvPicPr preferRelativeResize="0"/>
          <p:nvPr/>
        </p:nvPicPr>
        <p:blipFill rotWithShape="1">
          <a:blip r:embed="rId4">
            <a:alphaModFix/>
          </a:blip>
          <a:srcRect b="0" l="0" r="0" t="0"/>
          <a:stretch/>
        </p:blipFill>
        <p:spPr>
          <a:xfrm>
            <a:off x="10604463" y="394563"/>
            <a:ext cx="1152525" cy="1266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Introduction</a:t>
            </a:r>
            <a:endParaRPr/>
          </a:p>
        </p:txBody>
      </p:sp>
      <p:sp>
        <p:nvSpPr>
          <p:cNvPr id="159" name="Google Shape;159;p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sp>
        <p:nvSpPr>
          <p:cNvPr id="160" name="Google Shape;160;p2"/>
          <p:cNvSpPr txBox="1"/>
          <p:nvPr/>
        </p:nvSpPr>
        <p:spPr>
          <a:xfrm>
            <a:off x="896400" y="1519850"/>
            <a:ext cx="10399200" cy="197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800">
                <a:solidFill>
                  <a:schemeClr val="dk2"/>
                </a:solidFill>
                <a:latin typeface="Calibri"/>
                <a:ea typeface="Calibri"/>
                <a:cs typeface="Calibri"/>
                <a:sym typeface="Calibri"/>
              </a:rPr>
              <a:t>Problem Statement</a:t>
            </a:r>
            <a:r>
              <a:rPr lang="en-US" sz="1800">
                <a:solidFill>
                  <a:schemeClr val="dk2"/>
                </a:solidFill>
                <a:latin typeface="Calibri"/>
                <a:ea typeface="Calibri"/>
                <a:cs typeface="Calibri"/>
                <a:sym typeface="Calibri"/>
              </a:rPr>
              <a:t>:</a:t>
            </a:r>
            <a:endParaRPr sz="1800">
              <a:solidFill>
                <a:schemeClr val="dk2"/>
              </a:solidFill>
              <a:latin typeface="Calibri"/>
              <a:ea typeface="Calibri"/>
              <a:cs typeface="Calibri"/>
              <a:sym typeface="Calibri"/>
            </a:endParaRPr>
          </a:p>
          <a:p>
            <a:pPr indent="-342900" lvl="0" marL="457200" rtl="0" algn="l">
              <a:lnSpc>
                <a:spcPct val="115000"/>
              </a:lnSpc>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Traditional guitar pedals can only produce 1 audio effect</a:t>
            </a:r>
            <a:endParaRPr sz="1800">
              <a:solidFill>
                <a:schemeClr val="dk2"/>
              </a:solidFill>
              <a:latin typeface="Calibri"/>
              <a:ea typeface="Calibri"/>
              <a:cs typeface="Calibri"/>
              <a:sym typeface="Calibri"/>
            </a:endParaRPr>
          </a:p>
          <a:p>
            <a:pPr indent="-342900" lvl="0" marL="457200" rtl="0" algn="l">
              <a:lnSpc>
                <a:spcPct val="115000"/>
              </a:lnSpc>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Guitar players usually require multiple guitar pedals</a:t>
            </a:r>
            <a:endParaRPr sz="1800">
              <a:solidFill>
                <a:schemeClr val="dk2"/>
              </a:solidFill>
              <a:latin typeface="Calibri"/>
              <a:ea typeface="Calibri"/>
              <a:cs typeface="Calibri"/>
              <a:sym typeface="Calibri"/>
            </a:endParaRPr>
          </a:p>
          <a:p>
            <a:pPr indent="-342900" lvl="0" marL="457200" rtl="0" algn="l">
              <a:lnSpc>
                <a:spcPct val="115000"/>
              </a:lnSpc>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Inconvenient + expensive</a:t>
            </a:r>
            <a:endParaRPr sz="1800">
              <a:solidFill>
                <a:schemeClr val="dk2"/>
              </a:solidFill>
              <a:latin typeface="Calibri"/>
              <a:ea typeface="Calibri"/>
              <a:cs typeface="Calibri"/>
              <a:sym typeface="Calibri"/>
            </a:endParaRPr>
          </a:p>
          <a:p>
            <a:pPr indent="-342900" lvl="0" marL="457200" rtl="0" algn="l">
              <a:lnSpc>
                <a:spcPct val="115000"/>
              </a:lnSpc>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Tons of electronic waste are generated</a:t>
            </a:r>
            <a:endParaRPr sz="18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chemeClr val="dk2"/>
              </a:solidFill>
              <a:latin typeface="Calibri"/>
              <a:ea typeface="Calibri"/>
              <a:cs typeface="Calibri"/>
              <a:sym typeface="Calibri"/>
            </a:endParaRPr>
          </a:p>
        </p:txBody>
      </p:sp>
      <p:pic>
        <p:nvPicPr>
          <p:cNvPr id="161" name="Google Shape;161;p2"/>
          <p:cNvPicPr preferRelativeResize="0"/>
          <p:nvPr/>
        </p:nvPicPr>
        <p:blipFill rotWithShape="1">
          <a:blip r:embed="rId3">
            <a:alphaModFix/>
          </a:blip>
          <a:srcRect b="24374" l="0" r="0" t="0"/>
          <a:stretch/>
        </p:blipFill>
        <p:spPr>
          <a:xfrm>
            <a:off x="6981025" y="0"/>
            <a:ext cx="5210976" cy="2733925"/>
          </a:xfrm>
          <a:prstGeom prst="rect">
            <a:avLst/>
          </a:prstGeom>
          <a:noFill/>
          <a:ln>
            <a:noFill/>
          </a:ln>
        </p:spPr>
      </p:pic>
      <p:sp>
        <p:nvSpPr>
          <p:cNvPr id="162" name="Google Shape;162;p2"/>
          <p:cNvSpPr txBox="1"/>
          <p:nvPr/>
        </p:nvSpPr>
        <p:spPr>
          <a:xfrm>
            <a:off x="908225" y="3642150"/>
            <a:ext cx="10445700" cy="151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800">
                <a:solidFill>
                  <a:schemeClr val="dk2"/>
                </a:solidFill>
                <a:latin typeface="Calibri"/>
                <a:ea typeface="Calibri"/>
                <a:cs typeface="Calibri"/>
                <a:sym typeface="Calibri"/>
              </a:rPr>
              <a:t>Objective:</a:t>
            </a:r>
            <a:endParaRPr sz="1800">
              <a:solidFill>
                <a:schemeClr val="dk2"/>
              </a:solidFill>
              <a:latin typeface="Calibri"/>
              <a:ea typeface="Calibri"/>
              <a:cs typeface="Calibri"/>
              <a:sym typeface="Calibri"/>
            </a:endParaRPr>
          </a:p>
          <a:p>
            <a:pPr indent="-342900" lvl="0" marL="457200" rtl="0" algn="l">
              <a:lnSpc>
                <a:spcPct val="115000"/>
              </a:lnSpc>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Develop an ASIC that functions as a scalable, multi-effect guitar pedal</a:t>
            </a:r>
            <a:endParaRPr sz="1800">
              <a:solidFill>
                <a:schemeClr val="dk2"/>
              </a:solidFill>
              <a:latin typeface="Calibri"/>
              <a:ea typeface="Calibri"/>
              <a:cs typeface="Calibri"/>
              <a:sym typeface="Calibri"/>
            </a:endParaRPr>
          </a:p>
          <a:p>
            <a:pPr indent="-342900" lvl="0" marL="457200" rtl="0" algn="l">
              <a:lnSpc>
                <a:spcPct val="115000"/>
              </a:lnSpc>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Experience the full cycle of ASIC fabrication</a:t>
            </a:r>
            <a:endParaRPr sz="1800">
              <a:solidFill>
                <a:schemeClr val="dk2"/>
              </a:solidFill>
              <a:latin typeface="Calibri"/>
              <a:ea typeface="Calibri"/>
              <a:cs typeface="Calibri"/>
              <a:sym typeface="Calibri"/>
            </a:endParaRPr>
          </a:p>
          <a:p>
            <a:pPr indent="-342900" lvl="0" marL="457200" rtl="0" algn="l">
              <a:lnSpc>
                <a:spcPct val="115000"/>
              </a:lnSpc>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Develop documentation to pass on knowledge to future students/developers</a:t>
            </a:r>
            <a:endParaRPr sz="1700">
              <a:solidFill>
                <a:schemeClr val="dk2"/>
              </a:solidFill>
              <a:latin typeface="Calibri"/>
              <a:ea typeface="Calibri"/>
              <a:cs typeface="Calibri"/>
              <a:sym typeface="Calibri"/>
            </a:endParaRPr>
          </a:p>
        </p:txBody>
      </p:sp>
      <p:pic>
        <p:nvPicPr>
          <p:cNvPr id="163" name="Google Shape;163;p2"/>
          <p:cNvPicPr preferRelativeResize="0"/>
          <p:nvPr/>
        </p:nvPicPr>
        <p:blipFill>
          <a:blip r:embed="rId4">
            <a:alphaModFix/>
          </a:blip>
          <a:stretch>
            <a:fillRect/>
          </a:stretch>
        </p:blipFill>
        <p:spPr>
          <a:xfrm>
            <a:off x="8733309" y="207825"/>
            <a:ext cx="2014366" cy="2438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g2628ca54c87_1_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Python Module Testing</a:t>
            </a:r>
            <a:endParaRPr/>
          </a:p>
        </p:txBody>
      </p:sp>
      <p:sp>
        <p:nvSpPr>
          <p:cNvPr id="599" name="Google Shape;599;g2628ca54c87_1_1"/>
          <p:cNvSpPr txBox="1"/>
          <p:nvPr>
            <p:ph idx="4294967295"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368300" lvl="0" marL="457200" rtl="0" algn="l">
              <a:lnSpc>
                <a:spcPct val="115000"/>
              </a:lnSpc>
              <a:spcBef>
                <a:spcPts val="1000"/>
              </a:spcBef>
              <a:spcAft>
                <a:spcPts val="0"/>
              </a:spcAft>
              <a:buSzPts val="2200"/>
              <a:buChar char="●"/>
            </a:pPr>
            <a:r>
              <a:rPr lang="en-US" sz="2200"/>
              <a:t>Python Module has been created which can:</a:t>
            </a:r>
            <a:endParaRPr sz="2200"/>
          </a:p>
          <a:p>
            <a:pPr indent="-254000" lvl="0" marL="1143000" rtl="0" algn="l">
              <a:lnSpc>
                <a:spcPct val="115000"/>
              </a:lnSpc>
              <a:spcBef>
                <a:spcPts val="1000"/>
              </a:spcBef>
              <a:spcAft>
                <a:spcPts val="0"/>
              </a:spcAft>
              <a:buClr>
                <a:schemeClr val="dk2"/>
              </a:buClr>
              <a:buSzPts val="2200"/>
              <a:buChar char="●"/>
            </a:pPr>
            <a:r>
              <a:rPr lang="en-US" sz="2200"/>
              <a:t>Simulate expected outputs </a:t>
            </a:r>
            <a:endParaRPr sz="2200"/>
          </a:p>
          <a:p>
            <a:pPr indent="-254000" lvl="0" marL="1143000" rtl="0" algn="l">
              <a:lnSpc>
                <a:spcPct val="115000"/>
              </a:lnSpc>
              <a:spcBef>
                <a:spcPts val="1600"/>
              </a:spcBef>
              <a:spcAft>
                <a:spcPts val="0"/>
              </a:spcAft>
              <a:buClr>
                <a:schemeClr val="dk2"/>
              </a:buClr>
              <a:buSzPts val="2200"/>
              <a:buChar char="●"/>
            </a:pPr>
            <a:r>
              <a:rPr lang="en-US" sz="2200"/>
              <a:t>Create test data for all 3 levels of top level verilog testing</a:t>
            </a:r>
            <a:endParaRPr sz="2200"/>
          </a:p>
          <a:p>
            <a:pPr indent="-254000" lvl="0" marL="1143000" rtl="0" algn="l">
              <a:lnSpc>
                <a:spcPct val="115000"/>
              </a:lnSpc>
              <a:spcBef>
                <a:spcPts val="1600"/>
              </a:spcBef>
              <a:spcAft>
                <a:spcPts val="0"/>
              </a:spcAft>
              <a:buClr>
                <a:schemeClr val="dk2"/>
              </a:buClr>
              <a:buSzPts val="2200"/>
              <a:buChar char="●"/>
            </a:pPr>
            <a:r>
              <a:rPr lang="en-US" sz="2200"/>
              <a:t>Create audio from module outputs</a:t>
            </a:r>
            <a:endParaRPr sz="2200"/>
          </a:p>
          <a:p>
            <a:pPr indent="-254000" lvl="0" marL="1143000" rtl="0" algn="l">
              <a:lnSpc>
                <a:spcPct val="115000"/>
              </a:lnSpc>
              <a:spcBef>
                <a:spcPts val="1600"/>
              </a:spcBef>
              <a:spcAft>
                <a:spcPts val="0"/>
              </a:spcAft>
              <a:buClr>
                <a:schemeClr val="dk2"/>
              </a:buClr>
              <a:buSzPts val="2200"/>
              <a:buChar char="●"/>
            </a:pPr>
            <a:r>
              <a:rPr lang="en-US" sz="2200"/>
              <a:t>Create audio from ASIC verilog output</a:t>
            </a:r>
            <a:endParaRPr sz="2200"/>
          </a:p>
          <a:p>
            <a:pPr indent="-368300" lvl="0" marL="457200" rtl="0" algn="l">
              <a:lnSpc>
                <a:spcPct val="115000"/>
              </a:lnSpc>
              <a:spcBef>
                <a:spcPts val="1600"/>
              </a:spcBef>
              <a:spcAft>
                <a:spcPts val="0"/>
              </a:spcAft>
              <a:buSzPts val="2200"/>
              <a:buChar char="●"/>
            </a:pPr>
            <a:r>
              <a:rPr lang="en-US" sz="2200"/>
              <a:t>Useful for hearing results of design before fabrication</a:t>
            </a:r>
            <a:endParaRPr sz="2200"/>
          </a:p>
        </p:txBody>
      </p:sp>
      <p:pic>
        <p:nvPicPr>
          <p:cNvPr id="600" name="Google Shape;600;g2628ca54c87_1_1"/>
          <p:cNvPicPr preferRelativeResize="0"/>
          <p:nvPr/>
        </p:nvPicPr>
        <p:blipFill rotWithShape="1">
          <a:blip r:embed="rId3">
            <a:alphaModFix/>
          </a:blip>
          <a:srcRect b="0" l="0" r="0" t="0"/>
          <a:stretch/>
        </p:blipFill>
        <p:spPr>
          <a:xfrm>
            <a:off x="10604463" y="394563"/>
            <a:ext cx="1152525" cy="1266825"/>
          </a:xfrm>
          <a:prstGeom prst="rect">
            <a:avLst/>
          </a:prstGeom>
          <a:noFill/>
          <a:ln>
            <a:noFill/>
          </a:ln>
        </p:spPr>
      </p:pic>
      <p:sp>
        <p:nvSpPr>
          <p:cNvPr id="601" name="Google Shape;601;g2628ca54c87_1_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g2628ca54c87_1_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Verilog Top Level Testing</a:t>
            </a:r>
            <a:endParaRPr/>
          </a:p>
        </p:txBody>
      </p:sp>
      <p:sp>
        <p:nvSpPr>
          <p:cNvPr id="607" name="Google Shape;607;g2628ca54c87_1_15"/>
          <p:cNvSpPr txBox="1"/>
          <p:nvPr>
            <p:ph idx="4294967295"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000"/>
              </a:spcBef>
              <a:spcAft>
                <a:spcPts val="0"/>
              </a:spcAft>
              <a:buSzPts val="1800"/>
              <a:buNone/>
            </a:pPr>
            <a:r>
              <a:rPr lang="en-US" sz="2200"/>
              <a:t>Using Verilator script along with python test data, testing will be done on 3 top level testbenches:</a:t>
            </a:r>
            <a:endParaRPr sz="2200"/>
          </a:p>
          <a:p>
            <a:pPr indent="0" lvl="0" marL="457200" rtl="0" algn="l">
              <a:lnSpc>
                <a:spcPct val="115000"/>
              </a:lnSpc>
              <a:spcBef>
                <a:spcPts val="1600"/>
              </a:spcBef>
              <a:spcAft>
                <a:spcPts val="0"/>
              </a:spcAft>
              <a:buSzPts val="1800"/>
              <a:buNone/>
            </a:pPr>
            <a:r>
              <a:rPr lang="en-US" sz="2200"/>
              <a:t>1 - Without Control or SPI</a:t>
            </a:r>
            <a:endParaRPr sz="2200"/>
          </a:p>
          <a:p>
            <a:pPr indent="0" lvl="0" marL="457200" rtl="0" algn="l">
              <a:lnSpc>
                <a:spcPct val="115000"/>
              </a:lnSpc>
              <a:spcBef>
                <a:spcPts val="1600"/>
              </a:spcBef>
              <a:spcAft>
                <a:spcPts val="0"/>
              </a:spcAft>
              <a:buSzPts val="1800"/>
              <a:buNone/>
            </a:pPr>
            <a:r>
              <a:rPr lang="en-US" sz="2200"/>
              <a:t>2 - Without SPI</a:t>
            </a:r>
            <a:endParaRPr sz="2200"/>
          </a:p>
          <a:p>
            <a:pPr indent="0" lvl="0" marL="457200" rtl="0" algn="l">
              <a:lnSpc>
                <a:spcPct val="115000"/>
              </a:lnSpc>
              <a:spcBef>
                <a:spcPts val="1600"/>
              </a:spcBef>
              <a:spcAft>
                <a:spcPts val="0"/>
              </a:spcAft>
              <a:buSzPts val="1800"/>
              <a:buNone/>
            </a:pPr>
            <a:r>
              <a:rPr lang="en-US" sz="2200"/>
              <a:t>3 - Fully controlled by SPI </a:t>
            </a:r>
            <a:endParaRPr sz="2200"/>
          </a:p>
          <a:p>
            <a:pPr indent="0" lvl="0" marL="0" rtl="0" algn="l">
              <a:lnSpc>
                <a:spcPct val="115000"/>
              </a:lnSpc>
              <a:spcBef>
                <a:spcPts val="1600"/>
              </a:spcBef>
              <a:spcAft>
                <a:spcPts val="1600"/>
              </a:spcAft>
              <a:buSzPts val="1800"/>
              <a:buNone/>
            </a:pPr>
            <a:r>
              <a:rPr lang="en-US" sz="2200"/>
              <a:t>These will allow for verification that the verilog matches the python module. Also helps us with debugging to see which component is at fault</a:t>
            </a:r>
            <a:endParaRPr sz="2200"/>
          </a:p>
        </p:txBody>
      </p:sp>
      <p:sp>
        <p:nvSpPr>
          <p:cNvPr id="608" name="Google Shape;608;g2628ca54c87_1_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pic>
        <p:nvPicPr>
          <p:cNvPr id="609" name="Google Shape;609;g2628ca54c87_1_15"/>
          <p:cNvPicPr preferRelativeResize="0"/>
          <p:nvPr/>
        </p:nvPicPr>
        <p:blipFill rotWithShape="1">
          <a:blip r:embed="rId3">
            <a:alphaModFix/>
          </a:blip>
          <a:srcRect b="0" l="-5528" r="-2872" t="0"/>
          <a:stretch/>
        </p:blipFill>
        <p:spPr>
          <a:xfrm>
            <a:off x="9745525" y="185250"/>
            <a:ext cx="2338600" cy="16854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g2d00ff26cb1_4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Verilog Module Output</a:t>
            </a:r>
            <a:endParaRPr/>
          </a:p>
        </p:txBody>
      </p:sp>
      <p:sp>
        <p:nvSpPr>
          <p:cNvPr id="615" name="Google Shape;615;g2d00ff26cb1_4_0"/>
          <p:cNvSpPr txBox="1"/>
          <p:nvPr>
            <p:ph idx="12" type="sldNum"/>
          </p:nvPr>
        </p:nvSpPr>
        <p:spPr>
          <a:xfrm>
            <a:off x="8610600" y="6356350"/>
            <a:ext cx="2743200" cy="3651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pic>
        <p:nvPicPr>
          <p:cNvPr id="616" name="Google Shape;616;g2d00ff26cb1_4_0" title="test0_VERILOGOUTPUT.wav">
            <a:hlinkClick r:id="rId3"/>
          </p:cNvPr>
          <p:cNvPicPr preferRelativeResize="0"/>
          <p:nvPr/>
        </p:nvPicPr>
        <p:blipFill>
          <a:blip r:embed="rId4">
            <a:alphaModFix/>
          </a:blip>
          <a:stretch>
            <a:fillRect/>
          </a:stretch>
        </p:blipFill>
        <p:spPr>
          <a:xfrm>
            <a:off x="579850" y="1537600"/>
            <a:ext cx="750275" cy="750275"/>
          </a:xfrm>
          <a:prstGeom prst="rect">
            <a:avLst/>
          </a:prstGeom>
          <a:noFill/>
          <a:ln>
            <a:noFill/>
          </a:ln>
        </p:spPr>
      </p:pic>
      <p:sp>
        <p:nvSpPr>
          <p:cNvPr id="617" name="Google Shape;617;g2d00ff26cb1_4_0"/>
          <p:cNvSpPr txBox="1"/>
          <p:nvPr/>
        </p:nvSpPr>
        <p:spPr>
          <a:xfrm>
            <a:off x="1451525" y="1666438"/>
            <a:ext cx="2040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900">
                <a:solidFill>
                  <a:schemeClr val="dk2"/>
                </a:solidFill>
                <a:latin typeface="Calibri"/>
                <a:ea typeface="Calibri"/>
                <a:cs typeface="Calibri"/>
                <a:sym typeface="Calibri"/>
              </a:rPr>
              <a:t>V</a:t>
            </a:r>
            <a:r>
              <a:rPr lang="en-US" sz="2000">
                <a:solidFill>
                  <a:schemeClr val="dk2"/>
                </a:solidFill>
                <a:latin typeface="Calibri"/>
                <a:ea typeface="Calibri"/>
                <a:cs typeface="Calibri"/>
                <a:sym typeface="Calibri"/>
              </a:rPr>
              <a:t>erilog Output</a:t>
            </a:r>
            <a:endParaRPr sz="2000">
              <a:solidFill>
                <a:schemeClr val="dk2"/>
              </a:solidFill>
              <a:latin typeface="Calibri"/>
              <a:ea typeface="Calibri"/>
              <a:cs typeface="Calibri"/>
              <a:sym typeface="Calibri"/>
            </a:endParaRPr>
          </a:p>
        </p:txBody>
      </p:sp>
      <p:pic>
        <p:nvPicPr>
          <p:cNvPr id="618" name="Google Shape;618;g2d00ff26cb1_4_0"/>
          <p:cNvPicPr preferRelativeResize="0"/>
          <p:nvPr/>
        </p:nvPicPr>
        <p:blipFill>
          <a:blip r:embed="rId5">
            <a:alphaModFix/>
          </a:blip>
          <a:stretch>
            <a:fillRect/>
          </a:stretch>
        </p:blipFill>
        <p:spPr>
          <a:xfrm>
            <a:off x="1115200" y="3187500"/>
            <a:ext cx="5813176" cy="3590725"/>
          </a:xfrm>
          <a:prstGeom prst="rect">
            <a:avLst/>
          </a:prstGeom>
          <a:noFill/>
          <a:ln>
            <a:noFill/>
          </a:ln>
        </p:spPr>
      </p:pic>
      <p:pic>
        <p:nvPicPr>
          <p:cNvPr id="619" name="Google Shape;619;g2d00ff26cb1_4_0"/>
          <p:cNvPicPr preferRelativeResize="0"/>
          <p:nvPr/>
        </p:nvPicPr>
        <p:blipFill rotWithShape="1">
          <a:blip r:embed="rId6">
            <a:alphaModFix/>
          </a:blip>
          <a:srcRect b="0" l="-5528" r="-2872" t="0"/>
          <a:stretch/>
        </p:blipFill>
        <p:spPr>
          <a:xfrm>
            <a:off x="9745525" y="185250"/>
            <a:ext cx="2338600" cy="1685475"/>
          </a:xfrm>
          <a:prstGeom prst="rect">
            <a:avLst/>
          </a:prstGeom>
          <a:noFill/>
          <a:ln>
            <a:noFill/>
          </a:ln>
        </p:spPr>
      </p:pic>
      <p:pic>
        <p:nvPicPr>
          <p:cNvPr id="620" name="Google Shape;620;g2d00ff26cb1_4_0"/>
          <p:cNvPicPr preferRelativeResize="0"/>
          <p:nvPr/>
        </p:nvPicPr>
        <p:blipFill>
          <a:blip r:embed="rId7">
            <a:alphaModFix/>
          </a:blip>
          <a:stretch>
            <a:fillRect/>
          </a:stretch>
        </p:blipFill>
        <p:spPr>
          <a:xfrm>
            <a:off x="7141575" y="2521680"/>
            <a:ext cx="4644550" cy="34834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g2d00ff26cb1_1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Hardening</a:t>
            </a:r>
            <a:endParaRPr/>
          </a:p>
        </p:txBody>
      </p:sp>
      <p:sp>
        <p:nvSpPr>
          <p:cNvPr id="626" name="Google Shape;626;g2d00ff26cb1_1_0"/>
          <p:cNvSpPr txBox="1"/>
          <p:nvPr>
            <p:ph idx="4294967295" type="body"/>
          </p:nvPr>
        </p:nvSpPr>
        <p:spPr>
          <a:xfrm>
            <a:off x="838200" y="1673225"/>
            <a:ext cx="10515600" cy="5106000"/>
          </a:xfrm>
          <a:prstGeom prst="rect">
            <a:avLst/>
          </a:prstGeom>
        </p:spPr>
        <p:txBody>
          <a:bodyPr anchorCtr="0" anchor="t" bIns="121900" lIns="121900" spcFirstLastPara="1" rIns="121900" wrap="square" tIns="121900">
            <a:noAutofit/>
          </a:bodyPr>
          <a:lstStyle/>
          <a:p>
            <a:pPr indent="-355600" lvl="0" marL="457200" rtl="0" algn="l">
              <a:lnSpc>
                <a:spcPct val="115000"/>
              </a:lnSpc>
              <a:spcBef>
                <a:spcPts val="600"/>
              </a:spcBef>
              <a:spcAft>
                <a:spcPts val="0"/>
              </a:spcAft>
              <a:buClr>
                <a:schemeClr val="dk2"/>
              </a:buClr>
              <a:buSzPts val="2000"/>
              <a:buChar char="●"/>
            </a:pPr>
            <a:r>
              <a:rPr lang="en-US" sz="2000"/>
              <a:t>Verilog files → Layout of chip</a:t>
            </a:r>
            <a:endParaRPr sz="2000"/>
          </a:p>
          <a:p>
            <a:pPr indent="-355600" lvl="1" marL="914400" rtl="0" algn="l">
              <a:lnSpc>
                <a:spcPct val="115000"/>
              </a:lnSpc>
              <a:spcBef>
                <a:spcPts val="600"/>
              </a:spcBef>
              <a:spcAft>
                <a:spcPts val="0"/>
              </a:spcAft>
              <a:buSzPts val="2000"/>
              <a:buChar char="○"/>
            </a:pPr>
            <a:r>
              <a:rPr lang="en-US" sz="2000"/>
              <a:t>compiles all modules to make one layout</a:t>
            </a:r>
            <a:endParaRPr sz="2000"/>
          </a:p>
          <a:p>
            <a:pPr indent="-355600" lvl="0" marL="457200" rtl="0" algn="l">
              <a:lnSpc>
                <a:spcPct val="115000"/>
              </a:lnSpc>
              <a:spcBef>
                <a:spcPts val="600"/>
              </a:spcBef>
              <a:spcAft>
                <a:spcPts val="0"/>
              </a:spcAft>
              <a:buClr>
                <a:schemeClr val="dk2"/>
              </a:buClr>
              <a:buSzPts val="2000"/>
              <a:buChar char="●"/>
            </a:pPr>
            <a:r>
              <a:rPr lang="en-US" sz="2000"/>
              <a:t>Work was done in virtual Linux environment</a:t>
            </a:r>
            <a:endParaRPr sz="2000"/>
          </a:p>
          <a:p>
            <a:pPr indent="-355600" lvl="0" marL="457200" rtl="0" algn="l">
              <a:lnSpc>
                <a:spcPct val="115000"/>
              </a:lnSpc>
              <a:spcBef>
                <a:spcPts val="600"/>
              </a:spcBef>
              <a:spcAft>
                <a:spcPts val="0"/>
              </a:spcAft>
              <a:buClr>
                <a:schemeClr val="dk2"/>
              </a:buClr>
              <a:buSzPts val="2000"/>
              <a:buChar char="●"/>
            </a:pPr>
            <a:r>
              <a:rPr lang="en-US" sz="2000"/>
              <a:t>Many Issues were resolved including: </a:t>
            </a:r>
            <a:r>
              <a:rPr lang="en-US" sz="2000"/>
              <a:t>incorrect</a:t>
            </a:r>
            <a:r>
              <a:rPr lang="en-US" sz="2000"/>
              <a:t> syntax, missing includes</a:t>
            </a:r>
            <a:endParaRPr sz="2000"/>
          </a:p>
          <a:p>
            <a:pPr indent="-355600" lvl="0" marL="457200" rtl="0" algn="l">
              <a:lnSpc>
                <a:spcPct val="115000"/>
              </a:lnSpc>
              <a:spcBef>
                <a:spcPts val="600"/>
              </a:spcBef>
              <a:spcAft>
                <a:spcPts val="0"/>
              </a:spcAft>
              <a:buClr>
                <a:schemeClr val="dk2"/>
              </a:buClr>
              <a:buSzPts val="2000"/>
              <a:buChar char="●"/>
            </a:pPr>
            <a:r>
              <a:rPr lang="en-US" sz="2000"/>
              <a:t>Hardening is in progress</a:t>
            </a:r>
            <a:endParaRPr sz="2000"/>
          </a:p>
          <a:p>
            <a:pPr indent="-355600" lvl="1" marL="914400" rtl="0" algn="l">
              <a:lnSpc>
                <a:spcPct val="115000"/>
              </a:lnSpc>
              <a:spcBef>
                <a:spcPts val="600"/>
              </a:spcBef>
              <a:spcAft>
                <a:spcPts val="0"/>
              </a:spcAft>
              <a:buSzPts val="2000"/>
              <a:buChar char="○"/>
            </a:pPr>
            <a:r>
              <a:rPr lang="en-US" sz="2000"/>
              <a:t>On to Step 1 Part 10, checks for declaration of all modules</a:t>
            </a:r>
            <a:endParaRPr sz="2000"/>
          </a:p>
          <a:p>
            <a:pPr indent="-355600" lvl="0" marL="457200" rtl="0" algn="l">
              <a:lnSpc>
                <a:spcPct val="115000"/>
              </a:lnSpc>
              <a:spcBef>
                <a:spcPts val="600"/>
              </a:spcBef>
              <a:spcAft>
                <a:spcPts val="0"/>
              </a:spcAft>
              <a:buClr>
                <a:schemeClr val="dk2"/>
              </a:buClr>
              <a:buSzPts val="2000"/>
              <a:buChar char="●"/>
            </a:pPr>
            <a:r>
              <a:rPr lang="en-US" sz="2000"/>
              <a:t>Learned about ASIC hardening process</a:t>
            </a:r>
            <a:endParaRPr sz="2000"/>
          </a:p>
          <a:p>
            <a:pPr indent="-355600" lvl="0" marL="457200" rtl="0" algn="l">
              <a:lnSpc>
                <a:spcPct val="115000"/>
              </a:lnSpc>
              <a:spcBef>
                <a:spcPts val="600"/>
              </a:spcBef>
              <a:spcAft>
                <a:spcPts val="0"/>
              </a:spcAft>
              <a:buClr>
                <a:schemeClr val="dk2"/>
              </a:buClr>
              <a:buSzPts val="2000"/>
              <a:buChar char="●"/>
            </a:pPr>
            <a:r>
              <a:rPr lang="en-US" sz="2000"/>
              <a:t>Used provided </a:t>
            </a:r>
            <a:r>
              <a:rPr lang="en-US" sz="2000"/>
              <a:t>resources which helped previous team improve resources</a:t>
            </a:r>
            <a:endParaRPr sz="2000"/>
          </a:p>
          <a:p>
            <a:pPr indent="-355600" lvl="0" marL="457200" rtl="0" algn="l">
              <a:lnSpc>
                <a:spcPct val="115000"/>
              </a:lnSpc>
              <a:spcBef>
                <a:spcPts val="600"/>
              </a:spcBef>
              <a:spcAft>
                <a:spcPts val="0"/>
              </a:spcAft>
              <a:buClr>
                <a:schemeClr val="dk2"/>
              </a:buClr>
              <a:buSzPts val="2000"/>
              <a:buChar char="●"/>
            </a:pPr>
            <a:r>
              <a:rPr lang="en-US" sz="2000"/>
              <a:t>Handoff</a:t>
            </a:r>
            <a:endParaRPr sz="2000"/>
          </a:p>
          <a:p>
            <a:pPr indent="-355600" lvl="1" marL="914400" rtl="0" algn="l">
              <a:lnSpc>
                <a:spcPct val="115000"/>
              </a:lnSpc>
              <a:spcBef>
                <a:spcPts val="600"/>
              </a:spcBef>
              <a:spcAft>
                <a:spcPts val="0"/>
              </a:spcAft>
              <a:buClr>
                <a:schemeClr val="dk2"/>
              </a:buClr>
              <a:buSzPts val="2000"/>
              <a:buChar char="○"/>
            </a:pPr>
            <a:r>
              <a:rPr lang="en-US" sz="2000"/>
              <a:t>If future teams take over, we will provide all available resources needed to fix hardening issues</a:t>
            </a:r>
            <a:endParaRPr sz="2000"/>
          </a:p>
        </p:txBody>
      </p:sp>
      <p:sp>
        <p:nvSpPr>
          <p:cNvPr id="627" name="Google Shape;627;g2d00ff26cb1_1_0"/>
          <p:cNvSpPr txBox="1"/>
          <p:nvPr>
            <p:ph idx="12" type="sldNum"/>
          </p:nvPr>
        </p:nvSpPr>
        <p:spPr>
          <a:xfrm>
            <a:off x="8610600" y="6356350"/>
            <a:ext cx="2743200" cy="3651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pic>
        <p:nvPicPr>
          <p:cNvPr id="628" name="Google Shape;628;g2d00ff26cb1_1_0"/>
          <p:cNvPicPr preferRelativeResize="0"/>
          <p:nvPr/>
        </p:nvPicPr>
        <p:blipFill rotWithShape="1">
          <a:blip r:embed="rId3">
            <a:alphaModFix/>
          </a:blip>
          <a:srcRect b="0" l="0" r="0" t="0"/>
          <a:stretch/>
        </p:blipFill>
        <p:spPr>
          <a:xfrm>
            <a:off x="10100650" y="185238"/>
            <a:ext cx="1685476" cy="168547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g2628ca54c87_1_2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PCB Level Testing</a:t>
            </a:r>
            <a:endParaRPr/>
          </a:p>
        </p:txBody>
      </p:sp>
      <p:sp>
        <p:nvSpPr>
          <p:cNvPr id="634" name="Google Shape;634;g2628ca54c87_1_21"/>
          <p:cNvSpPr txBox="1"/>
          <p:nvPr>
            <p:ph idx="4294967295" type="body"/>
          </p:nvPr>
        </p:nvSpPr>
        <p:spPr>
          <a:xfrm>
            <a:off x="838200" y="1848000"/>
            <a:ext cx="6197400" cy="4351200"/>
          </a:xfrm>
          <a:prstGeom prst="rect">
            <a:avLst/>
          </a:prstGeom>
          <a:noFill/>
          <a:ln>
            <a:noFill/>
          </a:ln>
        </p:spPr>
        <p:txBody>
          <a:bodyPr anchorCtr="0" anchor="t" bIns="45700" lIns="91425" spcFirstLastPara="1" rIns="91425" wrap="square" tIns="45700">
            <a:normAutofit/>
          </a:bodyPr>
          <a:lstStyle/>
          <a:p>
            <a:pPr indent="0" lvl="0" marL="0" rtl="0" algn="l">
              <a:lnSpc>
                <a:spcPct val="105000"/>
              </a:lnSpc>
              <a:spcBef>
                <a:spcPts val="1600"/>
              </a:spcBef>
              <a:spcAft>
                <a:spcPts val="0"/>
              </a:spcAft>
              <a:buSzPts val="1800"/>
              <a:buNone/>
            </a:pPr>
            <a:r>
              <a:rPr lang="en-US" sz="2000"/>
              <a:t>Bring up plan includes:</a:t>
            </a:r>
            <a:endParaRPr sz="2000"/>
          </a:p>
          <a:p>
            <a:pPr indent="-355600" lvl="0" marL="457200" rtl="0" algn="l">
              <a:lnSpc>
                <a:spcPct val="105000"/>
              </a:lnSpc>
              <a:spcBef>
                <a:spcPts val="1600"/>
              </a:spcBef>
              <a:spcAft>
                <a:spcPts val="0"/>
              </a:spcAft>
              <a:buSzPts val="2000"/>
              <a:buChar char="●"/>
            </a:pPr>
            <a:r>
              <a:rPr lang="en-US" sz="2000"/>
              <a:t>Soldering instructions for parts placement</a:t>
            </a:r>
            <a:endParaRPr sz="2000"/>
          </a:p>
          <a:p>
            <a:pPr indent="0" lvl="0" marL="0" rtl="0" algn="l">
              <a:lnSpc>
                <a:spcPct val="105000"/>
              </a:lnSpc>
              <a:spcBef>
                <a:spcPts val="1600"/>
              </a:spcBef>
              <a:spcAft>
                <a:spcPts val="0"/>
              </a:spcAft>
              <a:buNone/>
            </a:pPr>
            <a:r>
              <a:t/>
            </a:r>
            <a:endParaRPr sz="2000"/>
          </a:p>
          <a:p>
            <a:pPr indent="-355600" lvl="0" marL="457200" rtl="0" algn="l">
              <a:lnSpc>
                <a:spcPct val="105000"/>
              </a:lnSpc>
              <a:spcBef>
                <a:spcPts val="1600"/>
              </a:spcBef>
              <a:spcAft>
                <a:spcPts val="0"/>
              </a:spcAft>
              <a:buSzPts val="2000"/>
              <a:buChar char="●"/>
            </a:pPr>
            <a:r>
              <a:rPr lang="en-US" sz="2000"/>
              <a:t>Multimeter values for electrical testing</a:t>
            </a:r>
            <a:endParaRPr sz="2000"/>
          </a:p>
          <a:p>
            <a:pPr indent="0" lvl="0" marL="0" rtl="0" algn="l">
              <a:lnSpc>
                <a:spcPct val="105000"/>
              </a:lnSpc>
              <a:spcBef>
                <a:spcPts val="1600"/>
              </a:spcBef>
              <a:spcAft>
                <a:spcPts val="0"/>
              </a:spcAft>
              <a:buNone/>
            </a:pPr>
            <a:r>
              <a:t/>
            </a:r>
            <a:endParaRPr sz="2000"/>
          </a:p>
          <a:p>
            <a:pPr indent="-355600" lvl="0" marL="457200" rtl="0" algn="l">
              <a:lnSpc>
                <a:spcPct val="105000"/>
              </a:lnSpc>
              <a:spcBef>
                <a:spcPts val="1600"/>
              </a:spcBef>
              <a:spcAft>
                <a:spcPts val="0"/>
              </a:spcAft>
              <a:buSzPts val="2000"/>
              <a:buChar char="●"/>
            </a:pPr>
            <a:r>
              <a:rPr lang="en-US" sz="2000"/>
              <a:t>Instructions to identify types of defects </a:t>
            </a:r>
            <a:endParaRPr sz="2000"/>
          </a:p>
        </p:txBody>
      </p:sp>
      <p:pic>
        <p:nvPicPr>
          <p:cNvPr id="635" name="Google Shape;635;g2628ca54c87_1_21"/>
          <p:cNvPicPr preferRelativeResize="0"/>
          <p:nvPr/>
        </p:nvPicPr>
        <p:blipFill rotWithShape="1">
          <a:blip r:embed="rId3">
            <a:alphaModFix/>
          </a:blip>
          <a:srcRect b="0" l="0" r="0" t="0"/>
          <a:stretch/>
        </p:blipFill>
        <p:spPr>
          <a:xfrm>
            <a:off x="10324275" y="365125"/>
            <a:ext cx="1196850" cy="1196850"/>
          </a:xfrm>
          <a:prstGeom prst="rect">
            <a:avLst/>
          </a:prstGeom>
          <a:noFill/>
          <a:ln>
            <a:noFill/>
          </a:ln>
        </p:spPr>
      </p:pic>
      <p:sp>
        <p:nvSpPr>
          <p:cNvPr id="636" name="Google Shape;636;g2628ca54c87_1_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pic>
        <p:nvPicPr>
          <p:cNvPr id="637" name="Google Shape;637;g2628ca54c87_1_21"/>
          <p:cNvPicPr preferRelativeResize="0"/>
          <p:nvPr/>
        </p:nvPicPr>
        <p:blipFill rotWithShape="1">
          <a:blip r:embed="rId4">
            <a:alphaModFix/>
          </a:blip>
          <a:srcRect b="0" l="0" r="0" t="0"/>
          <a:stretch/>
        </p:blipFill>
        <p:spPr>
          <a:xfrm>
            <a:off x="7122810" y="1773947"/>
            <a:ext cx="4669625" cy="4217501"/>
          </a:xfrm>
          <a:prstGeom prst="rect">
            <a:avLst/>
          </a:prstGeom>
          <a:noFill/>
          <a:ln cap="flat" cmpd="sng" w="9525">
            <a:solidFill>
              <a:schemeClr val="accent3"/>
            </a:solidFill>
            <a:prstDash val="solid"/>
            <a:round/>
            <a:headEnd len="sm" w="sm" type="none"/>
            <a:tailEnd len="sm" w="sm" type="none"/>
          </a:ln>
        </p:spPr>
      </p:pic>
      <p:sp>
        <p:nvSpPr>
          <p:cNvPr id="638" name="Google Shape;638;g2628ca54c87_1_21"/>
          <p:cNvSpPr txBox="1"/>
          <p:nvPr/>
        </p:nvSpPr>
        <p:spPr>
          <a:xfrm>
            <a:off x="7149413" y="5991450"/>
            <a:ext cx="46164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Calibri"/>
                <a:ea typeface="Calibri"/>
                <a:cs typeface="Calibri"/>
                <a:sym typeface="Calibri"/>
              </a:rPr>
              <a:t>Caravel Test Socket PCB</a:t>
            </a:r>
            <a:endParaRPr b="0" i="0" sz="1700" u="none" cap="none" strike="noStrike">
              <a:solidFill>
                <a:schemeClr val="dk2"/>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g2d00ff26cb1_8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Conclusion</a:t>
            </a:r>
            <a:endParaRPr/>
          </a:p>
        </p:txBody>
      </p:sp>
      <p:sp>
        <p:nvSpPr>
          <p:cNvPr id="644" name="Google Shape;644;g2d00ff26cb1_8_0"/>
          <p:cNvSpPr txBox="1"/>
          <p:nvPr>
            <p:ph idx="12" type="sldNum"/>
          </p:nvPr>
        </p:nvSpPr>
        <p:spPr>
          <a:xfrm>
            <a:off x="8610600" y="6356350"/>
            <a:ext cx="2743200" cy="3651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sp>
        <p:nvSpPr>
          <p:cNvPr id="645" name="Google Shape;645;g2d00ff26cb1_8_0"/>
          <p:cNvSpPr txBox="1"/>
          <p:nvPr>
            <p:ph idx="4294967295" type="body"/>
          </p:nvPr>
        </p:nvSpPr>
        <p:spPr>
          <a:xfrm>
            <a:off x="838200" y="1825625"/>
            <a:ext cx="10515600" cy="4351200"/>
          </a:xfrm>
          <a:prstGeom prst="rect">
            <a:avLst/>
          </a:prstGeom>
        </p:spPr>
        <p:txBody>
          <a:bodyPr anchorCtr="0" anchor="t" bIns="121900" lIns="121900" spcFirstLastPara="1" rIns="121900" wrap="square" tIns="121900">
            <a:noAutofit/>
          </a:bodyPr>
          <a:lstStyle/>
          <a:p>
            <a:pPr indent="-368300" lvl="0" marL="457200" rtl="0" algn="l">
              <a:lnSpc>
                <a:spcPct val="115000"/>
              </a:lnSpc>
              <a:spcBef>
                <a:spcPts val="600"/>
              </a:spcBef>
              <a:spcAft>
                <a:spcPts val="0"/>
              </a:spcAft>
              <a:buClr>
                <a:schemeClr val="dk2"/>
              </a:buClr>
              <a:buSzPts val="2200"/>
              <a:buChar char="●"/>
            </a:pPr>
            <a:r>
              <a:rPr lang="en-US" sz="2200"/>
              <a:t>L</a:t>
            </a:r>
            <a:r>
              <a:rPr lang="en-US" sz="2200"/>
              <a:t>earned about ASIC fabrication on a </a:t>
            </a:r>
            <a:r>
              <a:rPr lang="en-US" sz="2200"/>
              <a:t>deeper</a:t>
            </a:r>
            <a:r>
              <a:rPr lang="en-US" sz="2200"/>
              <a:t> level</a:t>
            </a:r>
            <a:endParaRPr sz="2200"/>
          </a:p>
          <a:p>
            <a:pPr indent="-368300" lvl="0" marL="457200" rtl="0" algn="l">
              <a:lnSpc>
                <a:spcPct val="115000"/>
              </a:lnSpc>
              <a:spcBef>
                <a:spcPts val="600"/>
              </a:spcBef>
              <a:spcAft>
                <a:spcPts val="0"/>
              </a:spcAft>
              <a:buClr>
                <a:schemeClr val="dk2"/>
              </a:buClr>
              <a:buSzPts val="2200"/>
              <a:buChar char="●"/>
            </a:pPr>
            <a:r>
              <a:rPr lang="en-US" sz="2200"/>
              <a:t>Successfully Produced PCB with plan to test</a:t>
            </a:r>
            <a:endParaRPr sz="2200"/>
          </a:p>
          <a:p>
            <a:pPr indent="-368300" lvl="0" marL="457200" rtl="0" algn="l">
              <a:lnSpc>
                <a:spcPct val="115000"/>
              </a:lnSpc>
              <a:spcBef>
                <a:spcPts val="600"/>
              </a:spcBef>
              <a:spcAft>
                <a:spcPts val="0"/>
              </a:spcAft>
              <a:buClr>
                <a:schemeClr val="dk2"/>
              </a:buClr>
              <a:buSzPts val="2200"/>
              <a:buChar char="●"/>
            </a:pPr>
            <a:r>
              <a:rPr lang="en-US" sz="2200"/>
              <a:t>All individual modules are finished</a:t>
            </a:r>
            <a:endParaRPr sz="2200"/>
          </a:p>
          <a:p>
            <a:pPr indent="-368300" lvl="0" marL="457200" rtl="0" algn="l">
              <a:lnSpc>
                <a:spcPct val="115000"/>
              </a:lnSpc>
              <a:spcBef>
                <a:spcPts val="600"/>
              </a:spcBef>
              <a:spcAft>
                <a:spcPts val="0"/>
              </a:spcAft>
              <a:buClr>
                <a:schemeClr val="dk2"/>
              </a:buClr>
              <a:buSzPts val="2200"/>
              <a:buChar char="●"/>
            </a:pPr>
            <a:r>
              <a:rPr lang="en-US" sz="2200"/>
              <a:t>Fixed lots of Hardening Errors</a:t>
            </a:r>
            <a:endParaRPr sz="2200"/>
          </a:p>
          <a:p>
            <a:pPr indent="-368300" lvl="0" marL="457200" rtl="0" algn="l">
              <a:lnSpc>
                <a:spcPct val="115000"/>
              </a:lnSpc>
              <a:spcBef>
                <a:spcPts val="600"/>
              </a:spcBef>
              <a:spcAft>
                <a:spcPts val="0"/>
              </a:spcAft>
              <a:buClr>
                <a:schemeClr val="dk2"/>
              </a:buClr>
              <a:buSzPts val="2200"/>
              <a:buChar char="●"/>
            </a:pPr>
            <a:r>
              <a:rPr lang="en-US" sz="2200"/>
              <a:t>Future Steps: Resolve Hardening Errors and Submit to EFabless</a:t>
            </a:r>
            <a:endParaRPr sz="22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g2a05864ae8b_0_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Engineering Standards</a:t>
            </a:r>
            <a:endParaRPr/>
          </a:p>
        </p:txBody>
      </p:sp>
      <p:sp>
        <p:nvSpPr>
          <p:cNvPr id="651" name="Google Shape;651;g2a05864ae8b_0_2"/>
          <p:cNvSpPr txBox="1"/>
          <p:nvPr>
            <p:ph idx="4294967295" type="body"/>
          </p:nvPr>
        </p:nvSpPr>
        <p:spPr>
          <a:xfrm>
            <a:off x="838200" y="1825625"/>
            <a:ext cx="10515600" cy="4530600"/>
          </a:xfrm>
          <a:prstGeom prst="rect">
            <a:avLst/>
          </a:prstGeom>
          <a:noFill/>
          <a:ln>
            <a:noFill/>
          </a:ln>
        </p:spPr>
        <p:txBody>
          <a:bodyPr anchorCtr="0" anchor="t" bIns="45700" lIns="91425" spcFirstLastPara="1" rIns="91425" wrap="square" tIns="45700">
            <a:normAutofit/>
          </a:bodyPr>
          <a:lstStyle/>
          <a:p>
            <a:pPr indent="-342900" lvl="0" marL="457200" rtl="0" algn="l">
              <a:lnSpc>
                <a:spcPct val="150000"/>
              </a:lnSpc>
              <a:spcBef>
                <a:spcPts val="600"/>
              </a:spcBef>
              <a:spcAft>
                <a:spcPts val="0"/>
              </a:spcAft>
              <a:buSzPts val="1800"/>
              <a:buChar char="●"/>
            </a:pPr>
            <a:r>
              <a:rPr lang="en-US" sz="1800"/>
              <a:t>Audio I/O: Cable is a 2.1 mm DC input at 9 volts, with the center contact carrying the negative and the outer contact carrying the positive part of the current (Boss Standard).</a:t>
            </a:r>
            <a:endParaRPr sz="1800"/>
          </a:p>
          <a:p>
            <a:pPr indent="-342900" lvl="0" marL="457200" rtl="0" algn="l">
              <a:lnSpc>
                <a:spcPct val="150000"/>
              </a:lnSpc>
              <a:spcBef>
                <a:spcPts val="0"/>
              </a:spcBef>
              <a:spcAft>
                <a:spcPts val="0"/>
              </a:spcAft>
              <a:buSzPts val="1800"/>
              <a:buChar char="●"/>
            </a:pPr>
            <a:r>
              <a:rPr lang="en-US" sz="1800"/>
              <a:t>Audio I/O: Industry standard </a:t>
            </a:r>
            <a:r>
              <a:rPr lang="en-US" sz="1800"/>
              <a:t>¼ inch TS cables </a:t>
            </a:r>
            <a:endParaRPr sz="1800"/>
          </a:p>
          <a:p>
            <a:pPr indent="-342900" lvl="0" marL="457200" rtl="0" algn="l">
              <a:lnSpc>
                <a:spcPct val="150000"/>
              </a:lnSpc>
              <a:spcBef>
                <a:spcPts val="0"/>
              </a:spcBef>
              <a:spcAft>
                <a:spcPts val="0"/>
              </a:spcAft>
              <a:buSzPts val="1800"/>
              <a:buChar char="●"/>
            </a:pPr>
            <a:r>
              <a:rPr lang="en-US" sz="1800"/>
              <a:t>SPI (Serial Peripheral Interface) Protocol - ASIC interface with off-chip components</a:t>
            </a:r>
            <a:endParaRPr sz="1800"/>
          </a:p>
          <a:p>
            <a:pPr indent="-342900" lvl="0" marL="457200" rtl="0" algn="l">
              <a:lnSpc>
                <a:spcPct val="150000"/>
              </a:lnSpc>
              <a:spcBef>
                <a:spcPts val="0"/>
              </a:spcBef>
              <a:spcAft>
                <a:spcPts val="0"/>
              </a:spcAft>
              <a:buSzPts val="1800"/>
              <a:buChar char="●"/>
            </a:pPr>
            <a:r>
              <a:rPr lang="en-US" sz="1800"/>
              <a:t>IEEE 1364-2005: IEEE Standard Verilog Hardware Description Language</a:t>
            </a:r>
            <a:endParaRPr sz="1800"/>
          </a:p>
          <a:p>
            <a:pPr indent="-342900" lvl="0" marL="457200" rtl="0" algn="l">
              <a:lnSpc>
                <a:spcPct val="150000"/>
              </a:lnSpc>
              <a:spcBef>
                <a:spcPts val="0"/>
              </a:spcBef>
              <a:spcAft>
                <a:spcPts val="0"/>
              </a:spcAft>
              <a:buSzPts val="1800"/>
              <a:buChar char="●"/>
            </a:pPr>
            <a:r>
              <a:rPr lang="en-US" sz="1800"/>
              <a:t>IEEE 1076.4-2000: IEEE Standard VITAL ASIC Modelling Specificatio</a:t>
            </a:r>
            <a:r>
              <a:rPr lang="en-US" sz="1800"/>
              <a:t>n</a:t>
            </a:r>
            <a:endParaRPr sz="1800"/>
          </a:p>
          <a:p>
            <a:pPr indent="-342900" lvl="0" marL="457200" rtl="0" algn="l">
              <a:lnSpc>
                <a:spcPct val="150000"/>
              </a:lnSpc>
              <a:spcBef>
                <a:spcPts val="0"/>
              </a:spcBef>
              <a:spcAft>
                <a:spcPts val="0"/>
              </a:spcAft>
              <a:buSzPts val="1800"/>
              <a:buChar char="●"/>
            </a:pPr>
            <a:r>
              <a:rPr lang="en-US" sz="1800"/>
              <a:t>IEEE 1801-2018: IEEE Standard for Design and Verification of Low-Power, Energy-Aware Electronic Systems</a:t>
            </a:r>
            <a:endParaRPr sz="1800"/>
          </a:p>
          <a:p>
            <a:pPr indent="0" lvl="0" marL="457200" rtl="0" algn="l">
              <a:lnSpc>
                <a:spcPct val="150000"/>
              </a:lnSpc>
              <a:spcBef>
                <a:spcPts val="1000"/>
              </a:spcBef>
              <a:spcAft>
                <a:spcPts val="0"/>
              </a:spcAft>
              <a:buNone/>
            </a:pPr>
            <a:r>
              <a:t/>
            </a:r>
            <a:endParaRPr sz="2200"/>
          </a:p>
        </p:txBody>
      </p:sp>
      <p:sp>
        <p:nvSpPr>
          <p:cNvPr id="652" name="Google Shape;652;g2a05864ae8b_0_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g2a2beb7a7e3_0_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Reference</a:t>
            </a:r>
            <a:r>
              <a:rPr lang="en-US"/>
              <a:t>s</a:t>
            </a:r>
            <a:endParaRPr/>
          </a:p>
        </p:txBody>
      </p:sp>
      <p:sp>
        <p:nvSpPr>
          <p:cNvPr id="658" name="Google Shape;658;g2a2beb7a7e3_0_6"/>
          <p:cNvSpPr txBox="1"/>
          <p:nvPr>
            <p:ph idx="4294967295"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u="sng">
                <a:solidFill>
                  <a:schemeClr val="hlink"/>
                </a:solidFill>
                <a:hlinkClick r:id="rId3"/>
              </a:rPr>
              <a:t>https://efabless.com/open_shuttle_program</a:t>
            </a:r>
            <a:endParaRPr/>
          </a:p>
          <a:p>
            <a:pPr indent="0" lvl="0" marL="0" rtl="0" algn="l">
              <a:lnSpc>
                <a:spcPct val="90000"/>
              </a:lnSpc>
              <a:spcBef>
                <a:spcPts val="1600"/>
              </a:spcBef>
              <a:spcAft>
                <a:spcPts val="0"/>
              </a:spcAft>
              <a:buSzPts val="1800"/>
              <a:buNone/>
            </a:pPr>
            <a:r>
              <a:t/>
            </a:r>
            <a:endParaRPr/>
          </a:p>
          <a:p>
            <a:pPr indent="0" lvl="0" marL="0" rtl="0" algn="l">
              <a:lnSpc>
                <a:spcPct val="90000"/>
              </a:lnSpc>
              <a:spcBef>
                <a:spcPts val="1600"/>
              </a:spcBef>
              <a:spcAft>
                <a:spcPts val="1600"/>
              </a:spcAft>
              <a:buSzPts val="1800"/>
              <a:buNone/>
            </a:pPr>
            <a:r>
              <a:rPr lang="en-US"/>
              <a:t> </a:t>
            </a:r>
            <a:endParaRPr/>
          </a:p>
        </p:txBody>
      </p:sp>
      <p:sp>
        <p:nvSpPr>
          <p:cNvPr id="659" name="Google Shape;659;g2a2beb7a7e3_0_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g2a2beb7a7e3_0_0"/>
          <p:cNvSpPr txBox="1"/>
          <p:nvPr>
            <p:ph type="title"/>
          </p:nvPr>
        </p:nvSpPr>
        <p:spPr>
          <a:xfrm>
            <a:off x="838200" y="269267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a:t>Questions?</a:t>
            </a:r>
            <a:endParaRPr/>
          </a:p>
        </p:txBody>
      </p:sp>
      <p:sp>
        <p:nvSpPr>
          <p:cNvPr id="665" name="Google Shape;665;g2a2beb7a7e3_0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6fd2720536_1_2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Why ASIC?</a:t>
            </a:r>
            <a:endParaRPr/>
          </a:p>
        </p:txBody>
      </p:sp>
      <p:sp>
        <p:nvSpPr>
          <p:cNvPr id="169" name="Google Shape;169;g26fd2720536_1_2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sp>
        <p:nvSpPr>
          <p:cNvPr id="170" name="Google Shape;170;g26fd2720536_1_28"/>
          <p:cNvSpPr/>
          <p:nvPr/>
        </p:nvSpPr>
        <p:spPr>
          <a:xfrm>
            <a:off x="1377912" y="1835718"/>
            <a:ext cx="2806800" cy="2011800"/>
          </a:xfrm>
          <a:prstGeom prst="roundRect">
            <a:avLst>
              <a:gd fmla="val 16667" name="adj"/>
            </a:avLst>
          </a:prstGeom>
          <a:solidFill>
            <a:schemeClr val="accent3"/>
          </a:solidFill>
          <a:ln cap="flat" cmpd="sng" w="38100">
            <a:solidFill>
              <a:srgbClr val="BCBCBC"/>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011027"/>
                </a:solidFill>
                <a:latin typeface="Calibri"/>
                <a:ea typeface="Calibri"/>
                <a:cs typeface="Calibri"/>
                <a:sym typeface="Calibri"/>
              </a:rPr>
              <a:t>Size</a:t>
            </a:r>
            <a:endParaRPr sz="1800">
              <a:solidFill>
                <a:srgbClr val="011027"/>
              </a:solidFill>
              <a:latin typeface="Calibri"/>
              <a:ea typeface="Calibri"/>
              <a:cs typeface="Calibri"/>
              <a:sym typeface="Calibri"/>
            </a:endParaRPr>
          </a:p>
        </p:txBody>
      </p:sp>
      <p:sp>
        <p:nvSpPr>
          <p:cNvPr id="171" name="Google Shape;171;g26fd2720536_1_28"/>
          <p:cNvSpPr/>
          <p:nvPr/>
        </p:nvSpPr>
        <p:spPr>
          <a:xfrm>
            <a:off x="7257687" y="1835718"/>
            <a:ext cx="2806800" cy="2011800"/>
          </a:xfrm>
          <a:prstGeom prst="roundRect">
            <a:avLst>
              <a:gd fmla="val 16667" name="adj"/>
            </a:avLst>
          </a:prstGeom>
          <a:solidFill>
            <a:schemeClr val="accent3"/>
          </a:solidFill>
          <a:ln cap="flat" cmpd="sng" w="38100">
            <a:solidFill>
              <a:srgbClr val="BCBCBC"/>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011027"/>
                </a:solidFill>
                <a:latin typeface="Calibri"/>
                <a:ea typeface="Calibri"/>
                <a:cs typeface="Calibri"/>
                <a:sym typeface="Calibri"/>
              </a:rPr>
              <a:t>Power Efficiency</a:t>
            </a:r>
            <a:endParaRPr sz="2400">
              <a:solidFill>
                <a:srgbClr val="011027"/>
              </a:solidFill>
              <a:latin typeface="Calibri"/>
              <a:ea typeface="Calibri"/>
              <a:cs typeface="Calibri"/>
              <a:sym typeface="Calibri"/>
            </a:endParaRPr>
          </a:p>
        </p:txBody>
      </p:sp>
      <p:sp>
        <p:nvSpPr>
          <p:cNvPr id="172" name="Google Shape;172;g26fd2720536_1_28"/>
          <p:cNvSpPr/>
          <p:nvPr/>
        </p:nvSpPr>
        <p:spPr>
          <a:xfrm>
            <a:off x="1377912" y="4344543"/>
            <a:ext cx="2806800" cy="2011800"/>
          </a:xfrm>
          <a:prstGeom prst="roundRect">
            <a:avLst>
              <a:gd fmla="val 16667" name="adj"/>
            </a:avLst>
          </a:prstGeom>
          <a:solidFill>
            <a:schemeClr val="accent3"/>
          </a:solidFill>
          <a:ln cap="flat" cmpd="sng" w="38100">
            <a:solidFill>
              <a:srgbClr val="BCBCBC"/>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011027"/>
                </a:solidFill>
                <a:latin typeface="Calibri"/>
                <a:ea typeface="Calibri"/>
                <a:cs typeface="Calibri"/>
                <a:sym typeface="Calibri"/>
              </a:rPr>
              <a:t>Performance</a:t>
            </a:r>
            <a:endParaRPr sz="2400">
              <a:solidFill>
                <a:srgbClr val="011027"/>
              </a:solidFill>
              <a:latin typeface="Calibri"/>
              <a:ea typeface="Calibri"/>
              <a:cs typeface="Calibri"/>
              <a:sym typeface="Calibri"/>
            </a:endParaRPr>
          </a:p>
        </p:txBody>
      </p:sp>
      <p:sp>
        <p:nvSpPr>
          <p:cNvPr id="173" name="Google Shape;173;g26fd2720536_1_28"/>
          <p:cNvSpPr/>
          <p:nvPr/>
        </p:nvSpPr>
        <p:spPr>
          <a:xfrm>
            <a:off x="7257687" y="4344543"/>
            <a:ext cx="2806800" cy="2011800"/>
          </a:xfrm>
          <a:prstGeom prst="roundRect">
            <a:avLst>
              <a:gd fmla="val 16667" name="adj"/>
            </a:avLst>
          </a:prstGeom>
          <a:solidFill>
            <a:schemeClr val="accent3"/>
          </a:solidFill>
          <a:ln cap="flat" cmpd="sng" w="38100">
            <a:solidFill>
              <a:srgbClr val="BCBCBC"/>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011027"/>
                </a:solidFill>
                <a:latin typeface="Calibri"/>
                <a:ea typeface="Calibri"/>
                <a:cs typeface="Calibri"/>
                <a:sym typeface="Calibri"/>
              </a:rPr>
              <a:t>Cost</a:t>
            </a:r>
            <a:endParaRPr sz="1800">
              <a:solidFill>
                <a:srgbClr val="011027"/>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6fd2720536_1_4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Why ASIC?</a:t>
            </a:r>
            <a:endParaRPr/>
          </a:p>
        </p:txBody>
      </p:sp>
      <p:sp>
        <p:nvSpPr>
          <p:cNvPr id="179" name="Google Shape;179;g26fd2720536_1_4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sp>
        <p:nvSpPr>
          <p:cNvPr id="180" name="Google Shape;180;g26fd2720536_1_49"/>
          <p:cNvSpPr/>
          <p:nvPr/>
        </p:nvSpPr>
        <p:spPr>
          <a:xfrm>
            <a:off x="1377912" y="1835718"/>
            <a:ext cx="2806800" cy="2011800"/>
          </a:xfrm>
          <a:prstGeom prst="roundRect">
            <a:avLst>
              <a:gd fmla="val 16667" name="adj"/>
            </a:avLst>
          </a:prstGeom>
          <a:solidFill>
            <a:schemeClr val="accent3"/>
          </a:solidFill>
          <a:ln cap="flat" cmpd="sng" w="38100">
            <a:solidFill>
              <a:srgbClr val="BCBCBC"/>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011027"/>
                </a:solidFill>
                <a:latin typeface="Calibri"/>
                <a:ea typeface="Calibri"/>
                <a:cs typeface="Calibri"/>
                <a:sym typeface="Calibri"/>
              </a:rPr>
              <a:t>Smaller</a:t>
            </a:r>
            <a:endParaRPr sz="1800">
              <a:solidFill>
                <a:srgbClr val="011027"/>
              </a:solidFill>
              <a:latin typeface="Calibri"/>
              <a:ea typeface="Calibri"/>
              <a:cs typeface="Calibri"/>
              <a:sym typeface="Calibri"/>
            </a:endParaRPr>
          </a:p>
        </p:txBody>
      </p:sp>
      <p:sp>
        <p:nvSpPr>
          <p:cNvPr id="181" name="Google Shape;181;g26fd2720536_1_49"/>
          <p:cNvSpPr/>
          <p:nvPr/>
        </p:nvSpPr>
        <p:spPr>
          <a:xfrm>
            <a:off x="7257687" y="1835718"/>
            <a:ext cx="2806800" cy="2011800"/>
          </a:xfrm>
          <a:prstGeom prst="roundRect">
            <a:avLst>
              <a:gd fmla="val 16667" name="adj"/>
            </a:avLst>
          </a:prstGeom>
          <a:solidFill>
            <a:schemeClr val="accent3"/>
          </a:solidFill>
          <a:ln cap="flat" cmpd="sng" w="38100">
            <a:solidFill>
              <a:srgbClr val="BCBCBC"/>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011027"/>
                </a:solidFill>
                <a:latin typeface="Calibri"/>
                <a:ea typeface="Calibri"/>
                <a:cs typeface="Calibri"/>
                <a:sym typeface="Calibri"/>
              </a:rPr>
              <a:t>Better</a:t>
            </a:r>
            <a:endParaRPr sz="2400">
              <a:solidFill>
                <a:srgbClr val="011027"/>
              </a:solidFill>
              <a:latin typeface="Calibri"/>
              <a:ea typeface="Calibri"/>
              <a:cs typeface="Calibri"/>
              <a:sym typeface="Calibri"/>
            </a:endParaRPr>
          </a:p>
        </p:txBody>
      </p:sp>
      <p:sp>
        <p:nvSpPr>
          <p:cNvPr id="182" name="Google Shape;182;g26fd2720536_1_49"/>
          <p:cNvSpPr/>
          <p:nvPr/>
        </p:nvSpPr>
        <p:spPr>
          <a:xfrm>
            <a:off x="1377912" y="4344543"/>
            <a:ext cx="2806800" cy="2011800"/>
          </a:xfrm>
          <a:prstGeom prst="roundRect">
            <a:avLst>
              <a:gd fmla="val 16667" name="adj"/>
            </a:avLst>
          </a:prstGeom>
          <a:solidFill>
            <a:schemeClr val="accent3"/>
          </a:solidFill>
          <a:ln cap="flat" cmpd="sng" w="38100">
            <a:solidFill>
              <a:srgbClr val="BCBCBC"/>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011027"/>
                </a:solidFill>
                <a:latin typeface="Calibri"/>
                <a:ea typeface="Calibri"/>
                <a:cs typeface="Calibri"/>
                <a:sym typeface="Calibri"/>
              </a:rPr>
              <a:t>Faster</a:t>
            </a:r>
            <a:endParaRPr sz="2400">
              <a:solidFill>
                <a:srgbClr val="011027"/>
              </a:solidFill>
              <a:latin typeface="Calibri"/>
              <a:ea typeface="Calibri"/>
              <a:cs typeface="Calibri"/>
              <a:sym typeface="Calibri"/>
            </a:endParaRPr>
          </a:p>
        </p:txBody>
      </p:sp>
      <p:sp>
        <p:nvSpPr>
          <p:cNvPr id="183" name="Google Shape;183;g26fd2720536_1_49"/>
          <p:cNvSpPr/>
          <p:nvPr/>
        </p:nvSpPr>
        <p:spPr>
          <a:xfrm>
            <a:off x="7257687" y="4344543"/>
            <a:ext cx="2806800" cy="2011800"/>
          </a:xfrm>
          <a:prstGeom prst="roundRect">
            <a:avLst>
              <a:gd fmla="val 16667" name="adj"/>
            </a:avLst>
          </a:prstGeom>
          <a:solidFill>
            <a:schemeClr val="accent3"/>
          </a:solidFill>
          <a:ln cap="flat" cmpd="sng" w="38100">
            <a:solidFill>
              <a:srgbClr val="BCBCBC"/>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011027"/>
                </a:solidFill>
                <a:latin typeface="Calibri"/>
                <a:ea typeface="Calibri"/>
                <a:cs typeface="Calibri"/>
                <a:sym typeface="Calibri"/>
              </a:rPr>
              <a:t>Cheaper</a:t>
            </a:r>
            <a:endParaRPr sz="1800">
              <a:solidFill>
                <a:srgbClr val="011027"/>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26300838c20_3_7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ASIC Fabrication</a:t>
            </a:r>
            <a:endParaRPr/>
          </a:p>
        </p:txBody>
      </p:sp>
      <p:sp>
        <p:nvSpPr>
          <p:cNvPr id="189" name="Google Shape;189;g26300838c20_3_7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sp>
        <p:nvSpPr>
          <p:cNvPr id="190" name="Google Shape;190;g26300838c20_3_70"/>
          <p:cNvSpPr txBox="1"/>
          <p:nvPr/>
        </p:nvSpPr>
        <p:spPr>
          <a:xfrm>
            <a:off x="838200" y="1381275"/>
            <a:ext cx="4423200" cy="4893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i="0" lang="en-US" sz="1800" u="none" cap="none" strike="noStrike">
                <a:solidFill>
                  <a:schemeClr val="dk2"/>
                </a:solidFill>
                <a:latin typeface="Calibri"/>
                <a:ea typeface="Calibri"/>
                <a:cs typeface="Calibri"/>
                <a:sym typeface="Calibri"/>
              </a:rPr>
              <a:t>Who:</a:t>
            </a:r>
            <a:endParaRPr i="0" sz="1800" u="none" cap="none" strike="noStrike">
              <a:solidFill>
                <a:schemeClr val="dk2"/>
              </a:solidFill>
              <a:latin typeface="Calibri"/>
              <a:ea typeface="Calibri"/>
              <a:cs typeface="Calibri"/>
              <a:sym typeface="Calibri"/>
            </a:endParaRPr>
          </a:p>
          <a:p>
            <a:pPr indent="-342900" lvl="0" marL="457200" marR="0" rtl="0" algn="l">
              <a:lnSpc>
                <a:spcPct val="115000"/>
              </a:lnSpc>
              <a:spcBef>
                <a:spcPts val="1600"/>
              </a:spcBef>
              <a:spcAft>
                <a:spcPts val="0"/>
              </a:spcAft>
              <a:buClr>
                <a:schemeClr val="dk2"/>
              </a:buClr>
              <a:buSzPts val="1800"/>
              <a:buFont typeface="Calibri"/>
              <a:buChar char="●"/>
            </a:pPr>
            <a:r>
              <a:rPr i="0" lang="en-US" sz="1800" u="none" cap="none" strike="noStrike">
                <a:solidFill>
                  <a:schemeClr val="dk2"/>
                </a:solidFill>
                <a:latin typeface="Calibri"/>
                <a:ea typeface="Calibri"/>
                <a:cs typeface="Calibri"/>
                <a:sym typeface="Calibri"/>
              </a:rPr>
              <a:t>EFabless</a:t>
            </a:r>
            <a:r>
              <a:rPr i="0" lang="en-US" sz="1800" u="none" cap="none" strike="noStrike">
                <a:solidFill>
                  <a:schemeClr val="dk2"/>
                </a:solidFill>
                <a:latin typeface="Calibri"/>
                <a:ea typeface="Calibri"/>
                <a:cs typeface="Calibri"/>
                <a:sym typeface="Calibri"/>
              </a:rPr>
              <a:t> </a:t>
            </a:r>
            <a:endParaRPr i="0" sz="1800" u="none" cap="none" strike="noStrike">
              <a:solidFill>
                <a:schemeClr val="dk2"/>
              </a:solidFill>
              <a:latin typeface="Calibri"/>
              <a:ea typeface="Calibri"/>
              <a:cs typeface="Calibri"/>
              <a:sym typeface="Calibri"/>
            </a:endParaRPr>
          </a:p>
          <a:p>
            <a:pPr indent="-342900" lvl="0" marL="457200" marR="0" rtl="0" algn="l">
              <a:lnSpc>
                <a:spcPct val="115000"/>
              </a:lnSpc>
              <a:spcBef>
                <a:spcPts val="0"/>
              </a:spcBef>
              <a:spcAft>
                <a:spcPts val="0"/>
              </a:spcAft>
              <a:buClr>
                <a:schemeClr val="dk2"/>
              </a:buClr>
              <a:buSzPts val="1800"/>
              <a:buFont typeface="Calibri"/>
              <a:buChar char="●"/>
            </a:pPr>
            <a:r>
              <a:rPr i="0" lang="en-US" sz="1800" u="none" cap="none" strike="noStrike">
                <a:solidFill>
                  <a:schemeClr val="dk2"/>
                </a:solidFill>
                <a:latin typeface="Calibri"/>
                <a:ea typeface="Calibri"/>
                <a:cs typeface="Calibri"/>
                <a:sym typeface="Calibri"/>
              </a:rPr>
              <a:t>Open MPW Program</a:t>
            </a:r>
            <a:endParaRPr i="0" sz="1800" u="none" cap="none" strike="noStrike">
              <a:solidFill>
                <a:schemeClr val="dk2"/>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2000"/>
              <a:buFont typeface="Arial"/>
              <a:buNone/>
            </a:pPr>
            <a:r>
              <a:rPr i="0" lang="en-US" sz="1800" u="none" cap="none" strike="noStrike">
                <a:solidFill>
                  <a:schemeClr val="dk2"/>
                </a:solidFill>
                <a:latin typeface="Calibri"/>
                <a:ea typeface="Calibri"/>
                <a:cs typeface="Calibri"/>
                <a:sym typeface="Calibri"/>
              </a:rPr>
              <a:t>What:</a:t>
            </a:r>
            <a:endParaRPr i="0" sz="1800" u="none" cap="none" strike="noStrike">
              <a:solidFill>
                <a:schemeClr val="dk2"/>
              </a:solidFill>
              <a:latin typeface="Calibri"/>
              <a:ea typeface="Calibri"/>
              <a:cs typeface="Calibri"/>
              <a:sym typeface="Calibri"/>
            </a:endParaRPr>
          </a:p>
          <a:p>
            <a:pPr indent="-342900" lvl="0" marL="457200" marR="0" rtl="0" algn="l">
              <a:lnSpc>
                <a:spcPct val="115000"/>
              </a:lnSpc>
              <a:spcBef>
                <a:spcPts val="1600"/>
              </a:spcBef>
              <a:spcAft>
                <a:spcPts val="0"/>
              </a:spcAft>
              <a:buClr>
                <a:schemeClr val="dk2"/>
              </a:buClr>
              <a:buSzPts val="1800"/>
              <a:buFont typeface="Calibri"/>
              <a:buChar char="●"/>
            </a:pPr>
            <a:r>
              <a:rPr i="0" lang="en-US" sz="1800" u="none" cap="none" strike="noStrike">
                <a:solidFill>
                  <a:schemeClr val="dk2"/>
                </a:solidFill>
                <a:latin typeface="Calibri"/>
                <a:ea typeface="Calibri"/>
                <a:cs typeface="Calibri"/>
                <a:sym typeface="Calibri"/>
              </a:rPr>
              <a:t>ASIC Fabrication at zero cost to developers</a:t>
            </a:r>
            <a:endParaRPr i="0" sz="1800" u="none" cap="none" strike="noStrike">
              <a:solidFill>
                <a:schemeClr val="dk2"/>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2000"/>
              <a:buFont typeface="Arial"/>
              <a:buNone/>
            </a:pPr>
            <a:r>
              <a:rPr i="0" lang="en-US" sz="1800" u="none" cap="none" strike="noStrike">
                <a:solidFill>
                  <a:schemeClr val="dk2"/>
                </a:solidFill>
                <a:latin typeface="Calibri"/>
                <a:ea typeface="Calibri"/>
                <a:cs typeface="Calibri"/>
                <a:sym typeface="Calibri"/>
              </a:rPr>
              <a:t>Why:</a:t>
            </a:r>
            <a:endParaRPr i="0" sz="1800" u="none" cap="none" strike="noStrike">
              <a:solidFill>
                <a:schemeClr val="dk2"/>
              </a:solidFill>
              <a:latin typeface="Calibri"/>
              <a:ea typeface="Calibri"/>
              <a:cs typeface="Calibri"/>
              <a:sym typeface="Calibri"/>
            </a:endParaRPr>
          </a:p>
          <a:p>
            <a:pPr indent="-342900" lvl="0" marL="457200" marR="0" rtl="0" algn="l">
              <a:lnSpc>
                <a:spcPct val="115000"/>
              </a:lnSpc>
              <a:spcBef>
                <a:spcPts val="160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Free</a:t>
            </a:r>
            <a:endParaRPr sz="1800">
              <a:solidFill>
                <a:schemeClr val="dk2"/>
              </a:solidFill>
              <a:latin typeface="Calibri"/>
              <a:ea typeface="Calibri"/>
              <a:cs typeface="Calibri"/>
              <a:sym typeface="Calibri"/>
            </a:endParaRPr>
          </a:p>
          <a:p>
            <a:pPr indent="-342900" lvl="0" marL="457200" marR="0" rtl="0" algn="l">
              <a:lnSpc>
                <a:spcPct val="115000"/>
              </a:lnSpc>
              <a:spcBef>
                <a:spcPts val="0"/>
              </a:spcBef>
              <a:spcAft>
                <a:spcPts val="0"/>
              </a:spcAft>
              <a:buClr>
                <a:schemeClr val="dk2"/>
              </a:buClr>
              <a:buSzPts val="1800"/>
              <a:buFont typeface="Calibri"/>
              <a:buChar char="●"/>
            </a:pPr>
            <a:r>
              <a:rPr i="0" lang="en-US" sz="1800" u="none" cap="none" strike="noStrike">
                <a:solidFill>
                  <a:schemeClr val="dk2"/>
                </a:solidFill>
                <a:latin typeface="Calibri"/>
                <a:ea typeface="Calibri"/>
                <a:cs typeface="Calibri"/>
                <a:sym typeface="Calibri"/>
              </a:rPr>
              <a:t>Open-</a:t>
            </a:r>
            <a:r>
              <a:rPr lang="en-US" sz="1800">
                <a:solidFill>
                  <a:schemeClr val="dk2"/>
                </a:solidFill>
                <a:latin typeface="Calibri"/>
                <a:ea typeface="Calibri"/>
                <a:cs typeface="Calibri"/>
                <a:sym typeface="Calibri"/>
              </a:rPr>
              <a:t>s</a:t>
            </a:r>
            <a:r>
              <a:rPr i="0" lang="en-US" sz="1800" u="none" cap="none" strike="noStrike">
                <a:solidFill>
                  <a:schemeClr val="dk2"/>
                </a:solidFill>
                <a:latin typeface="Calibri"/>
                <a:ea typeface="Calibri"/>
                <a:cs typeface="Calibri"/>
                <a:sym typeface="Calibri"/>
              </a:rPr>
              <a:t>ource platform</a:t>
            </a:r>
            <a:endParaRPr i="0" sz="1800" u="none" cap="none" strike="noStrike">
              <a:solidFill>
                <a:schemeClr val="dk2"/>
              </a:solidFill>
              <a:latin typeface="Calibri"/>
              <a:ea typeface="Calibri"/>
              <a:cs typeface="Calibri"/>
              <a:sym typeface="Calibri"/>
            </a:endParaRPr>
          </a:p>
          <a:p>
            <a:pPr indent="-342900" lvl="0" marL="457200" marR="0" rtl="0" algn="l">
              <a:lnSpc>
                <a:spcPct val="115000"/>
              </a:lnSpc>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Community Engagement</a:t>
            </a:r>
            <a:endParaRPr sz="1800">
              <a:solidFill>
                <a:schemeClr val="dk2"/>
              </a:solidFill>
              <a:latin typeface="Calibri"/>
              <a:ea typeface="Calibri"/>
              <a:cs typeface="Calibri"/>
              <a:sym typeface="Calibri"/>
            </a:endParaRPr>
          </a:p>
          <a:p>
            <a:pPr indent="0" lvl="0" marL="0" marR="0" rtl="0" algn="l">
              <a:lnSpc>
                <a:spcPct val="115000"/>
              </a:lnSpc>
              <a:spcBef>
                <a:spcPts val="1600"/>
              </a:spcBef>
              <a:spcAft>
                <a:spcPts val="0"/>
              </a:spcAft>
              <a:buNone/>
            </a:pPr>
            <a:r>
              <a:t/>
            </a:r>
            <a:endParaRPr sz="2400">
              <a:solidFill>
                <a:schemeClr val="dk2"/>
              </a:solidFill>
              <a:latin typeface="Calibri"/>
              <a:ea typeface="Calibri"/>
              <a:cs typeface="Calibri"/>
              <a:sym typeface="Calibri"/>
            </a:endParaRPr>
          </a:p>
          <a:p>
            <a:pPr indent="0" lvl="0" marL="0" marR="0" rtl="0" algn="l">
              <a:lnSpc>
                <a:spcPct val="115000"/>
              </a:lnSpc>
              <a:spcBef>
                <a:spcPts val="1600"/>
              </a:spcBef>
              <a:spcAft>
                <a:spcPts val="1600"/>
              </a:spcAft>
              <a:buClr>
                <a:srgbClr val="000000"/>
              </a:buClr>
              <a:buSzPts val="2000"/>
              <a:buFont typeface="Arial"/>
              <a:buNone/>
            </a:pPr>
            <a:r>
              <a:t/>
            </a:r>
            <a:endParaRPr i="0" sz="2400" u="none" cap="none" strike="noStrike">
              <a:solidFill>
                <a:schemeClr val="dk2"/>
              </a:solidFill>
              <a:latin typeface="Calibri"/>
              <a:ea typeface="Calibri"/>
              <a:cs typeface="Calibri"/>
              <a:sym typeface="Calibri"/>
            </a:endParaRPr>
          </a:p>
        </p:txBody>
      </p:sp>
      <p:pic>
        <p:nvPicPr>
          <p:cNvPr id="191" name="Google Shape;191;g26300838c20_3_70"/>
          <p:cNvPicPr preferRelativeResize="0"/>
          <p:nvPr/>
        </p:nvPicPr>
        <p:blipFill rotWithShape="1">
          <a:blip r:embed="rId3">
            <a:alphaModFix/>
          </a:blip>
          <a:srcRect b="0" l="0" r="0" t="0"/>
          <a:stretch/>
        </p:blipFill>
        <p:spPr>
          <a:xfrm>
            <a:off x="5512175" y="1293938"/>
            <a:ext cx="5666775" cy="2416650"/>
          </a:xfrm>
          <a:prstGeom prst="rect">
            <a:avLst/>
          </a:prstGeom>
          <a:noFill/>
          <a:ln cap="flat" cmpd="sng" w="9525">
            <a:solidFill>
              <a:schemeClr val="accent3"/>
            </a:solidFill>
            <a:prstDash val="solid"/>
            <a:round/>
            <a:headEnd len="sm" w="sm" type="none"/>
            <a:tailEnd len="sm" w="sm" type="none"/>
          </a:ln>
        </p:spPr>
      </p:pic>
      <p:pic>
        <p:nvPicPr>
          <p:cNvPr id="192" name="Google Shape;192;g26300838c20_3_70"/>
          <p:cNvPicPr preferRelativeResize="0"/>
          <p:nvPr/>
        </p:nvPicPr>
        <p:blipFill rotWithShape="1">
          <a:blip r:embed="rId4">
            <a:alphaModFix/>
          </a:blip>
          <a:srcRect b="0" l="0" r="0" t="0"/>
          <a:stretch/>
        </p:blipFill>
        <p:spPr>
          <a:xfrm>
            <a:off x="7014000" y="3910613"/>
            <a:ext cx="2663123" cy="2445725"/>
          </a:xfrm>
          <a:prstGeom prst="rect">
            <a:avLst/>
          </a:prstGeom>
          <a:noFill/>
          <a:ln cap="flat" cmpd="sng" w="9525">
            <a:solidFill>
              <a:schemeClr val="accent3"/>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262774a5e13_0_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Top Level Basic Design</a:t>
            </a:r>
            <a:endParaRPr/>
          </a:p>
        </p:txBody>
      </p:sp>
      <p:sp>
        <p:nvSpPr>
          <p:cNvPr id="198" name="Google Shape;198;g262774a5e13_0_5"/>
          <p:cNvSpPr txBox="1"/>
          <p:nvPr>
            <p:ph idx="4294967295" type="body"/>
          </p:nvPr>
        </p:nvSpPr>
        <p:spPr>
          <a:xfrm>
            <a:off x="838200" y="1690825"/>
            <a:ext cx="10515600" cy="1065900"/>
          </a:xfrm>
          <a:prstGeom prst="rect">
            <a:avLst/>
          </a:prstGeom>
          <a:noFill/>
          <a:ln>
            <a:noFill/>
          </a:ln>
        </p:spPr>
        <p:txBody>
          <a:bodyPr anchorCtr="0" anchor="t" bIns="45700" lIns="91425" spcFirstLastPara="1" rIns="91425" wrap="square" tIns="45700">
            <a:normAutofit/>
          </a:bodyPr>
          <a:lstStyle/>
          <a:p>
            <a:pPr indent="-355600" lvl="0" marL="457200" rtl="0" algn="l">
              <a:lnSpc>
                <a:spcPct val="115000"/>
              </a:lnSpc>
              <a:spcBef>
                <a:spcPts val="1000"/>
              </a:spcBef>
              <a:spcAft>
                <a:spcPts val="0"/>
              </a:spcAft>
              <a:buClr>
                <a:schemeClr val="dk2"/>
              </a:buClr>
              <a:buSzPts val="2000"/>
              <a:buChar char="●"/>
            </a:pPr>
            <a:r>
              <a:rPr lang="en-US" sz="2000"/>
              <a:t>Allow for creation of pedal with inputs using the caravel PCB.</a:t>
            </a:r>
            <a:endParaRPr sz="2000"/>
          </a:p>
          <a:p>
            <a:pPr indent="-355600" lvl="0" marL="457200" rtl="0" algn="l">
              <a:lnSpc>
                <a:spcPct val="115000"/>
              </a:lnSpc>
              <a:spcBef>
                <a:spcPts val="0"/>
              </a:spcBef>
              <a:spcAft>
                <a:spcPts val="0"/>
              </a:spcAft>
              <a:buClr>
                <a:schemeClr val="dk2"/>
              </a:buClr>
              <a:buSzPts val="2000"/>
              <a:buChar char="●"/>
            </a:pPr>
            <a:r>
              <a:rPr lang="en-US" sz="2000"/>
              <a:t>A finalized design could potentially be added to the guitar itself rather than an individual pedal.</a:t>
            </a:r>
            <a:endParaRPr sz="2000"/>
          </a:p>
        </p:txBody>
      </p:sp>
      <p:sp>
        <p:nvSpPr>
          <p:cNvPr id="199" name="Google Shape;199;g262774a5e13_0_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pic>
        <p:nvPicPr>
          <p:cNvPr id="200" name="Google Shape;200;g262774a5e13_0_5"/>
          <p:cNvPicPr preferRelativeResize="0"/>
          <p:nvPr/>
        </p:nvPicPr>
        <p:blipFill rotWithShape="1">
          <a:blip r:embed="rId3">
            <a:alphaModFix/>
          </a:blip>
          <a:srcRect b="0" l="0" r="0" t="0"/>
          <a:stretch/>
        </p:blipFill>
        <p:spPr>
          <a:xfrm>
            <a:off x="2826525" y="2756725"/>
            <a:ext cx="6538963" cy="3672375"/>
          </a:xfrm>
          <a:prstGeom prst="rect">
            <a:avLst/>
          </a:prstGeom>
          <a:noFill/>
          <a:ln cap="flat" cmpd="sng" w="9525">
            <a:solidFill>
              <a:schemeClr val="accent3"/>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Design R</a:t>
            </a:r>
            <a:r>
              <a:rPr lang="en-US"/>
              <a:t>equirements</a:t>
            </a:r>
            <a:endParaRPr/>
          </a:p>
        </p:txBody>
      </p:sp>
      <p:sp>
        <p:nvSpPr>
          <p:cNvPr id="206" name="Google Shape;206;p4"/>
          <p:cNvSpPr txBox="1"/>
          <p:nvPr>
            <p:ph idx="4294967295" type="body"/>
          </p:nvPr>
        </p:nvSpPr>
        <p:spPr>
          <a:xfrm>
            <a:off x="801125" y="1825625"/>
            <a:ext cx="105156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110000"/>
              </a:lnSpc>
              <a:spcBef>
                <a:spcPts val="600"/>
              </a:spcBef>
              <a:spcAft>
                <a:spcPts val="0"/>
              </a:spcAft>
              <a:buClr>
                <a:schemeClr val="dk2"/>
              </a:buClr>
              <a:buSzPts val="1800"/>
              <a:buFont typeface="Calibri"/>
              <a:buChar char="●"/>
            </a:pPr>
            <a:r>
              <a:rPr lang="en-US" sz="1800"/>
              <a:t>3 types of effects</a:t>
            </a:r>
            <a:endParaRPr sz="1800"/>
          </a:p>
          <a:p>
            <a:pPr indent="-342900" lvl="1" marL="914400" rtl="0" algn="l">
              <a:lnSpc>
                <a:spcPct val="110000"/>
              </a:lnSpc>
              <a:spcBef>
                <a:spcPts val="0"/>
              </a:spcBef>
              <a:spcAft>
                <a:spcPts val="0"/>
              </a:spcAft>
              <a:buClr>
                <a:schemeClr val="dk2"/>
              </a:buClr>
              <a:buSzPts val="1800"/>
              <a:buFont typeface="Calibri"/>
              <a:buChar char="○"/>
            </a:pPr>
            <a:r>
              <a:rPr lang="en-US" sz="1800"/>
              <a:t>Delay</a:t>
            </a:r>
            <a:endParaRPr sz="1800"/>
          </a:p>
          <a:p>
            <a:pPr indent="-342900" lvl="1" marL="914400" rtl="0" algn="l">
              <a:lnSpc>
                <a:spcPct val="110000"/>
              </a:lnSpc>
              <a:spcBef>
                <a:spcPts val="0"/>
              </a:spcBef>
              <a:spcAft>
                <a:spcPts val="0"/>
              </a:spcAft>
              <a:buClr>
                <a:schemeClr val="dk2"/>
              </a:buClr>
              <a:buSzPts val="1800"/>
              <a:buFont typeface="Calibri"/>
              <a:buChar char="○"/>
            </a:pPr>
            <a:r>
              <a:rPr lang="en-US" sz="1800"/>
              <a:t>Reverb</a:t>
            </a:r>
            <a:endParaRPr sz="1800"/>
          </a:p>
          <a:p>
            <a:pPr indent="-342900" lvl="1" marL="914400" rtl="0" algn="l">
              <a:lnSpc>
                <a:spcPct val="110000"/>
              </a:lnSpc>
              <a:spcBef>
                <a:spcPts val="0"/>
              </a:spcBef>
              <a:spcAft>
                <a:spcPts val="0"/>
              </a:spcAft>
              <a:buClr>
                <a:schemeClr val="dk2"/>
              </a:buClr>
              <a:buSzPts val="1800"/>
              <a:buFont typeface="Calibri"/>
              <a:buChar char="○"/>
            </a:pPr>
            <a:r>
              <a:rPr lang="en-US" sz="1800"/>
              <a:t>Compression</a:t>
            </a:r>
            <a:endParaRPr sz="1800"/>
          </a:p>
          <a:p>
            <a:pPr indent="0" lvl="0" marL="0" rtl="0" algn="l">
              <a:lnSpc>
                <a:spcPct val="110000"/>
              </a:lnSpc>
              <a:spcBef>
                <a:spcPts val="0"/>
              </a:spcBef>
              <a:spcAft>
                <a:spcPts val="0"/>
              </a:spcAft>
              <a:buNone/>
            </a:pPr>
            <a:r>
              <a:t/>
            </a:r>
            <a:endParaRPr sz="1800"/>
          </a:p>
          <a:p>
            <a:pPr indent="-342900" lvl="0" marL="457200" rtl="0" algn="l">
              <a:lnSpc>
                <a:spcPct val="110000"/>
              </a:lnSpc>
              <a:spcBef>
                <a:spcPts val="0"/>
              </a:spcBef>
              <a:spcAft>
                <a:spcPts val="0"/>
              </a:spcAft>
              <a:buClr>
                <a:schemeClr val="dk2"/>
              </a:buClr>
              <a:buSzPts val="1800"/>
              <a:buFont typeface="Calibri"/>
              <a:buChar char="●"/>
            </a:pPr>
            <a:r>
              <a:rPr lang="en-US" sz="1800"/>
              <a:t>Delay and reverb will each have two analog inputs</a:t>
            </a:r>
            <a:endParaRPr sz="1800"/>
          </a:p>
          <a:p>
            <a:pPr indent="-342900" lvl="1" marL="914400" rtl="0" algn="l">
              <a:lnSpc>
                <a:spcPct val="110000"/>
              </a:lnSpc>
              <a:spcBef>
                <a:spcPts val="0"/>
              </a:spcBef>
              <a:spcAft>
                <a:spcPts val="0"/>
              </a:spcAft>
              <a:buClr>
                <a:schemeClr val="dk2"/>
              </a:buClr>
              <a:buSzPts val="1800"/>
              <a:buFont typeface="Calibri"/>
              <a:buChar char="○"/>
            </a:pPr>
            <a:r>
              <a:rPr lang="en-US" sz="1800"/>
              <a:t>Delay</a:t>
            </a:r>
            <a:endParaRPr sz="1800"/>
          </a:p>
          <a:p>
            <a:pPr indent="-342900" lvl="1" marL="914400" rtl="0" algn="l">
              <a:lnSpc>
                <a:spcPct val="110000"/>
              </a:lnSpc>
              <a:spcBef>
                <a:spcPts val="0"/>
              </a:spcBef>
              <a:spcAft>
                <a:spcPts val="0"/>
              </a:spcAft>
              <a:buClr>
                <a:schemeClr val="dk2"/>
              </a:buClr>
              <a:buSzPts val="1800"/>
              <a:buFont typeface="Calibri"/>
              <a:buChar char="○"/>
            </a:pPr>
            <a:r>
              <a:rPr lang="en-US" sz="1800"/>
              <a:t>Magnitude</a:t>
            </a:r>
            <a:endParaRPr sz="1800"/>
          </a:p>
          <a:p>
            <a:pPr indent="0" lvl="0" marL="0" rtl="0" algn="l">
              <a:lnSpc>
                <a:spcPct val="110000"/>
              </a:lnSpc>
              <a:spcBef>
                <a:spcPts val="0"/>
              </a:spcBef>
              <a:spcAft>
                <a:spcPts val="0"/>
              </a:spcAft>
              <a:buNone/>
            </a:pPr>
            <a:r>
              <a:t/>
            </a:r>
            <a:endParaRPr sz="1800"/>
          </a:p>
          <a:p>
            <a:pPr indent="-342900" lvl="0" marL="457200" rtl="0" algn="l">
              <a:lnSpc>
                <a:spcPct val="110000"/>
              </a:lnSpc>
              <a:spcBef>
                <a:spcPts val="0"/>
              </a:spcBef>
              <a:spcAft>
                <a:spcPts val="0"/>
              </a:spcAft>
              <a:buClr>
                <a:schemeClr val="dk2"/>
              </a:buClr>
              <a:buSzPts val="1800"/>
              <a:buFont typeface="Calibri"/>
              <a:buChar char="●"/>
            </a:pPr>
            <a:r>
              <a:rPr lang="en-US" sz="1800"/>
              <a:t>Compression will have two analog inputs</a:t>
            </a:r>
            <a:endParaRPr sz="1800"/>
          </a:p>
          <a:p>
            <a:pPr indent="-342900" lvl="1" marL="914400" rtl="0" algn="l">
              <a:lnSpc>
                <a:spcPct val="110000"/>
              </a:lnSpc>
              <a:spcBef>
                <a:spcPts val="0"/>
              </a:spcBef>
              <a:spcAft>
                <a:spcPts val="0"/>
              </a:spcAft>
              <a:buClr>
                <a:schemeClr val="dk2"/>
              </a:buClr>
              <a:buSzPts val="1800"/>
              <a:buFont typeface="Calibri"/>
              <a:buChar char="○"/>
            </a:pPr>
            <a:r>
              <a:rPr lang="en-US" sz="1800"/>
              <a:t>Threshold</a:t>
            </a:r>
            <a:endParaRPr sz="1800"/>
          </a:p>
          <a:p>
            <a:pPr indent="-342900" lvl="1" marL="914400" rtl="0" algn="l">
              <a:lnSpc>
                <a:spcPct val="110000"/>
              </a:lnSpc>
              <a:spcBef>
                <a:spcPts val="0"/>
              </a:spcBef>
              <a:spcAft>
                <a:spcPts val="0"/>
              </a:spcAft>
              <a:buClr>
                <a:schemeClr val="dk2"/>
              </a:buClr>
              <a:buSzPts val="1800"/>
              <a:buFont typeface="Calibri"/>
              <a:buChar char="○"/>
            </a:pPr>
            <a:r>
              <a:rPr lang="en-US" sz="1800"/>
              <a:t>Ratio</a:t>
            </a:r>
            <a:endParaRPr sz="1800"/>
          </a:p>
        </p:txBody>
      </p:sp>
      <p:sp>
        <p:nvSpPr>
          <p:cNvPr id="207" name="Google Shape;207;p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sp>
        <p:nvSpPr>
          <p:cNvPr id="208" name="Google Shape;208;p4"/>
          <p:cNvSpPr txBox="1"/>
          <p:nvPr>
            <p:ph idx="4294967295" type="body"/>
          </p:nvPr>
        </p:nvSpPr>
        <p:spPr>
          <a:xfrm>
            <a:off x="7924800" y="1847988"/>
            <a:ext cx="3429000" cy="4351200"/>
          </a:xfrm>
          <a:prstGeom prst="rect">
            <a:avLst/>
          </a:prstGeom>
          <a:noFill/>
          <a:ln>
            <a:noFill/>
          </a:ln>
        </p:spPr>
        <p:txBody>
          <a:bodyPr anchorCtr="0" anchor="t" bIns="45700" lIns="91425" spcFirstLastPara="1" rIns="91425" wrap="square" tIns="45700">
            <a:normAutofit/>
          </a:bodyPr>
          <a:lstStyle/>
          <a:p>
            <a:pPr indent="-342900" lvl="0" marL="457200" rtl="0" algn="l">
              <a:lnSpc>
                <a:spcPct val="110000"/>
              </a:lnSpc>
              <a:spcBef>
                <a:spcPts val="600"/>
              </a:spcBef>
              <a:spcAft>
                <a:spcPts val="0"/>
              </a:spcAft>
              <a:buClr>
                <a:schemeClr val="dk2"/>
              </a:buClr>
              <a:buSzPts val="1800"/>
              <a:buChar char="●"/>
            </a:pPr>
            <a:r>
              <a:rPr lang="en-US" sz="1800"/>
              <a:t>Audio Sample Size</a:t>
            </a:r>
            <a:endParaRPr sz="1800"/>
          </a:p>
          <a:p>
            <a:pPr indent="-342900" lvl="1" marL="914400" rtl="0" algn="l">
              <a:lnSpc>
                <a:spcPct val="110000"/>
              </a:lnSpc>
              <a:spcBef>
                <a:spcPts val="0"/>
              </a:spcBef>
              <a:spcAft>
                <a:spcPts val="0"/>
              </a:spcAft>
              <a:buClr>
                <a:schemeClr val="dk2"/>
              </a:buClr>
              <a:buSzPts val="1800"/>
              <a:buChar char="○"/>
            </a:pPr>
            <a:r>
              <a:rPr lang="en-US" sz="1800"/>
              <a:t>16 bit resolution</a:t>
            </a:r>
            <a:endParaRPr sz="1800"/>
          </a:p>
          <a:p>
            <a:pPr indent="0" lvl="0" marL="914400" rtl="0" algn="l">
              <a:lnSpc>
                <a:spcPct val="110000"/>
              </a:lnSpc>
              <a:spcBef>
                <a:spcPts val="0"/>
              </a:spcBef>
              <a:spcAft>
                <a:spcPts val="0"/>
              </a:spcAft>
              <a:buNone/>
            </a:pPr>
            <a:r>
              <a:rPr lang="en-US" sz="1800"/>
              <a:t> </a:t>
            </a:r>
            <a:endParaRPr sz="1800"/>
          </a:p>
          <a:p>
            <a:pPr indent="-342900" lvl="0" marL="457200" rtl="0" algn="l">
              <a:lnSpc>
                <a:spcPct val="110000"/>
              </a:lnSpc>
              <a:spcBef>
                <a:spcPts val="0"/>
              </a:spcBef>
              <a:spcAft>
                <a:spcPts val="0"/>
              </a:spcAft>
              <a:buClr>
                <a:schemeClr val="dk2"/>
              </a:buClr>
              <a:buSzPts val="1800"/>
              <a:buChar char="●"/>
            </a:pPr>
            <a:r>
              <a:rPr lang="en-US" sz="1800"/>
              <a:t>Sampling rate</a:t>
            </a:r>
            <a:endParaRPr sz="1800"/>
          </a:p>
          <a:p>
            <a:pPr indent="-342900" lvl="1" marL="914400" rtl="0" algn="l">
              <a:lnSpc>
                <a:spcPct val="110000"/>
              </a:lnSpc>
              <a:spcBef>
                <a:spcPts val="0"/>
              </a:spcBef>
              <a:spcAft>
                <a:spcPts val="0"/>
              </a:spcAft>
              <a:buClr>
                <a:schemeClr val="dk2"/>
              </a:buClr>
              <a:buSzPts val="1800"/>
              <a:buChar char="○"/>
            </a:pPr>
            <a:r>
              <a:rPr lang="en-US" sz="1800"/>
              <a:t>10 kHz</a:t>
            </a:r>
            <a:endParaRPr sz="1800"/>
          </a:p>
          <a:p>
            <a:pPr indent="-342900" lvl="1" marL="914400" rtl="0" algn="l">
              <a:lnSpc>
                <a:spcPct val="110000"/>
              </a:lnSpc>
              <a:spcBef>
                <a:spcPts val="0"/>
              </a:spcBef>
              <a:spcAft>
                <a:spcPts val="0"/>
              </a:spcAft>
              <a:buSzPts val="1800"/>
              <a:buChar char="○"/>
            </a:pPr>
            <a:r>
              <a:rPr lang="en-US" sz="1800"/>
              <a:t>&gt; 2x of 2637Hz (E7 note)</a:t>
            </a:r>
            <a:endParaRPr sz="1800"/>
          </a:p>
          <a:p>
            <a:pPr indent="0" lvl="0" marL="0" rtl="0" algn="l">
              <a:lnSpc>
                <a:spcPct val="110000"/>
              </a:lnSpc>
              <a:spcBef>
                <a:spcPts val="1000"/>
              </a:spcBef>
              <a:spcAft>
                <a:spcPts val="0"/>
              </a:spcAft>
              <a:buSzPts val="1800"/>
              <a:buNone/>
            </a:pPr>
            <a:r>
              <a:t/>
            </a:r>
            <a:endParaRPr/>
          </a:p>
          <a:p>
            <a:pPr indent="0" lvl="0" marL="0" rtl="0" algn="l">
              <a:lnSpc>
                <a:spcPct val="110000"/>
              </a:lnSpc>
              <a:spcBef>
                <a:spcPts val="1000"/>
              </a:spcBef>
              <a:spcAft>
                <a:spcPts val="0"/>
              </a:spcAft>
              <a:buSzPts val="1800"/>
              <a:buNone/>
            </a:pPr>
            <a:r>
              <a:t/>
            </a:r>
            <a:endParaRPr/>
          </a:p>
          <a:p>
            <a:pPr indent="0" lvl="0" marL="0" rtl="0" algn="l">
              <a:lnSpc>
                <a:spcPct val="110000"/>
              </a:lnSpc>
              <a:spcBef>
                <a:spcPts val="1000"/>
              </a:spcBef>
              <a:spcAft>
                <a:spcPts val="0"/>
              </a:spcAft>
              <a:buSzPts val="1800"/>
              <a:buNone/>
            </a:pPr>
            <a:r>
              <a:t/>
            </a:r>
            <a:endParaRPr/>
          </a:p>
          <a:p>
            <a:pPr indent="0" lvl="0" marL="914400" rtl="0" algn="l">
              <a:lnSpc>
                <a:spcPct val="110000"/>
              </a:lnSpc>
              <a:spcBef>
                <a:spcPts val="1000"/>
              </a:spcBef>
              <a:spcAft>
                <a:spcPts val="0"/>
              </a:spcAft>
              <a:buNone/>
            </a:pPr>
            <a:r>
              <a:t/>
            </a:r>
            <a:endParaRPr/>
          </a:p>
          <a:p>
            <a:pPr indent="0" lvl="0" marL="0" rtl="0" algn="l">
              <a:lnSpc>
                <a:spcPct val="90000"/>
              </a:lnSpc>
              <a:spcBef>
                <a:spcPts val="1000"/>
              </a:spcBef>
              <a:spcAft>
                <a:spcPts val="1600"/>
              </a:spcAft>
              <a:buSzPts val="1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Conceptual Final Design Diagram</a:t>
            </a:r>
            <a:endParaRPr/>
          </a:p>
        </p:txBody>
      </p:sp>
      <p:sp>
        <p:nvSpPr>
          <p:cNvPr id="214" name="Google Shape;214;p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p. </a:t>
            </a:r>
            <a:fld id="{00000000-1234-1234-1234-123412341234}" type="slidenum">
              <a:rPr lang="en-US"/>
              <a:t>‹#›</a:t>
            </a:fld>
            <a:endParaRPr/>
          </a:p>
        </p:txBody>
      </p:sp>
      <p:sp>
        <p:nvSpPr>
          <p:cNvPr id="215" name="Google Shape;215;p5"/>
          <p:cNvSpPr txBox="1"/>
          <p:nvPr>
            <p:ph idx="4294967295" type="body"/>
          </p:nvPr>
        </p:nvSpPr>
        <p:spPr>
          <a:xfrm>
            <a:off x="838200" y="1473450"/>
            <a:ext cx="10515600" cy="1547700"/>
          </a:xfrm>
          <a:prstGeom prst="rect">
            <a:avLst/>
          </a:prstGeom>
          <a:noFill/>
          <a:ln>
            <a:noFill/>
          </a:ln>
        </p:spPr>
        <p:txBody>
          <a:bodyPr anchorCtr="0" anchor="t" bIns="45700" lIns="91425" spcFirstLastPara="1" rIns="91425" wrap="square" tIns="45700">
            <a:normAutofit/>
          </a:bodyPr>
          <a:lstStyle/>
          <a:p>
            <a:pPr indent="-355600" lvl="0" marL="457200" rtl="0" algn="l">
              <a:lnSpc>
                <a:spcPct val="115000"/>
              </a:lnSpc>
              <a:spcBef>
                <a:spcPts val="0"/>
              </a:spcBef>
              <a:spcAft>
                <a:spcPts val="0"/>
              </a:spcAft>
              <a:buClr>
                <a:srgbClr val="000000"/>
              </a:buClr>
              <a:buSzPts val="2000"/>
              <a:buChar char="●"/>
            </a:pPr>
            <a:r>
              <a:rPr lang="en-US" sz="2000"/>
              <a:t>Finite Impulse Response implementation of many effects such as delay, reverb, or looping can be implemented</a:t>
            </a:r>
            <a:endParaRPr sz="2000"/>
          </a:p>
          <a:p>
            <a:pPr indent="-355600" lvl="0" marL="457200" rtl="0" algn="l">
              <a:lnSpc>
                <a:spcPct val="115000"/>
              </a:lnSpc>
              <a:spcBef>
                <a:spcPts val="0"/>
              </a:spcBef>
              <a:spcAft>
                <a:spcPts val="0"/>
              </a:spcAft>
              <a:buClr>
                <a:srgbClr val="000000"/>
              </a:buClr>
              <a:buSzPts val="2000"/>
              <a:buChar char="●"/>
            </a:pPr>
            <a:r>
              <a:rPr lang="en-US" sz="2000"/>
              <a:t>For non linear effects the compression module has been added.</a:t>
            </a:r>
            <a:endParaRPr sz="2000"/>
          </a:p>
        </p:txBody>
      </p:sp>
      <p:pic>
        <p:nvPicPr>
          <p:cNvPr id="216" name="Google Shape;216;p5"/>
          <p:cNvPicPr preferRelativeResize="0"/>
          <p:nvPr/>
        </p:nvPicPr>
        <p:blipFill>
          <a:blip r:embed="rId3">
            <a:alphaModFix/>
          </a:blip>
          <a:stretch>
            <a:fillRect/>
          </a:stretch>
        </p:blipFill>
        <p:spPr>
          <a:xfrm>
            <a:off x="2930426" y="2637700"/>
            <a:ext cx="6477699" cy="4083750"/>
          </a:xfrm>
          <a:prstGeom prst="rect">
            <a:avLst/>
          </a:prstGeom>
          <a:noFill/>
          <a:ln cap="flat" cmpd="sng" w="9525">
            <a:solidFill>
              <a:schemeClr val="accent3"/>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2019-11-16T15:00:05Z</dcterms:created>
  <dc:creator>Akhilesh Tyagi</dc:creator>
</cp:coreProperties>
</file>